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661" r:id="rId2"/>
    <p:sldMasterId id="2147483745" r:id="rId3"/>
  </p:sldMasterIdLst>
  <p:sldIdLst>
    <p:sldId id="256" r:id="rId4"/>
    <p:sldId id="341" r:id="rId5"/>
    <p:sldId id="348" r:id="rId6"/>
    <p:sldId id="346" r:id="rId7"/>
    <p:sldId id="344" r:id="rId8"/>
    <p:sldId id="347" r:id="rId9"/>
    <p:sldId id="343" r:id="rId10"/>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AEA"/>
    <a:srgbClr val="40AFDF"/>
    <a:srgbClr val="212940"/>
    <a:srgbClr val="009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4"/>
  </p:normalViewPr>
  <p:slideViewPr>
    <p:cSldViewPr snapToGrid="0" snapToObjects="1" showGuides="1">
      <p:cViewPr varScale="1">
        <p:scale>
          <a:sx n="110" d="100"/>
          <a:sy n="110" d="100"/>
        </p:scale>
        <p:origin x="120" y="11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spPr>
            <a:solidFill>
              <a:schemeClr val="tx2"/>
            </a:solidFill>
            <a:ln>
              <a:noFill/>
            </a:ln>
            <a:effectLst/>
          </c:spPr>
          <c:invertIfNegative val="0"/>
          <c:cat>
            <c:strRef>
              <c:f>Tabelle1!$A$2:$A$4</c:f>
              <c:strCache>
                <c:ptCount val="3"/>
                <c:pt idx="0">
                  <c:v>Kategorie 1</c:v>
                </c:pt>
                <c:pt idx="1">
                  <c:v>Kategorie 2</c:v>
                </c:pt>
                <c:pt idx="2">
                  <c:v>Kategorie 3</c:v>
                </c:pt>
              </c:strCache>
            </c:strRef>
          </c:cat>
          <c:val>
            <c:numRef>
              <c:f>Tabelle1!$B$2:$B$4</c:f>
              <c:numCache>
                <c:formatCode>0%</c:formatCode>
                <c:ptCount val="3"/>
                <c:pt idx="0">
                  <c:v>0.52</c:v>
                </c:pt>
                <c:pt idx="1">
                  <c:v>0.28000000000000003</c:v>
                </c:pt>
                <c:pt idx="2">
                  <c:v>0.32</c:v>
                </c:pt>
              </c:numCache>
            </c:numRef>
          </c:val>
          <c:extLst>
            <c:ext xmlns:c16="http://schemas.microsoft.com/office/drawing/2014/chart" uri="{C3380CC4-5D6E-409C-BE32-E72D297353CC}">
              <c16:uniqueId val="{00000000-B275-9148-9CC8-5571F7794410}"/>
            </c:ext>
          </c:extLst>
        </c:ser>
        <c:ser>
          <c:idx val="1"/>
          <c:order val="1"/>
          <c:tx>
            <c:strRef>
              <c:f>Tabelle1!$C$1</c:f>
              <c:strCache>
                <c:ptCount val="1"/>
                <c:pt idx="0">
                  <c:v>Datenreihe 2</c:v>
                </c:pt>
              </c:strCache>
            </c:strRef>
          </c:tx>
          <c:spPr>
            <a:solidFill>
              <a:srgbClr val="40AFDF"/>
            </a:solidFill>
            <a:ln>
              <a:noFill/>
            </a:ln>
            <a:effectLst/>
          </c:spPr>
          <c:invertIfNegative val="0"/>
          <c:cat>
            <c:strRef>
              <c:f>Tabelle1!$A$2:$A$4</c:f>
              <c:strCache>
                <c:ptCount val="3"/>
                <c:pt idx="0">
                  <c:v>Kategorie 1</c:v>
                </c:pt>
                <c:pt idx="1">
                  <c:v>Kategorie 2</c:v>
                </c:pt>
                <c:pt idx="2">
                  <c:v>Kategorie 3</c:v>
                </c:pt>
              </c:strCache>
            </c:strRef>
          </c:cat>
          <c:val>
            <c:numRef>
              <c:f>Tabelle1!$C$2:$C$4</c:f>
              <c:numCache>
                <c:formatCode>0%</c:formatCode>
                <c:ptCount val="3"/>
                <c:pt idx="0">
                  <c:v>0.32</c:v>
                </c:pt>
                <c:pt idx="1">
                  <c:v>0.52</c:v>
                </c:pt>
                <c:pt idx="2">
                  <c:v>0.26</c:v>
                </c:pt>
              </c:numCache>
            </c:numRef>
          </c:val>
          <c:extLst>
            <c:ext xmlns:c16="http://schemas.microsoft.com/office/drawing/2014/chart" uri="{C3380CC4-5D6E-409C-BE32-E72D297353CC}">
              <c16:uniqueId val="{00000001-B275-9148-9CC8-5571F7794410}"/>
            </c:ext>
          </c:extLst>
        </c:ser>
        <c:ser>
          <c:idx val="2"/>
          <c:order val="2"/>
          <c:tx>
            <c:strRef>
              <c:f>Tabelle1!$D$1</c:f>
              <c:strCache>
                <c:ptCount val="1"/>
                <c:pt idx="0">
                  <c:v>Datenreihe 3</c:v>
                </c:pt>
              </c:strCache>
            </c:strRef>
          </c:tx>
          <c:spPr>
            <a:solidFill>
              <a:srgbClr val="80CAEA"/>
            </a:solidFill>
            <a:ln>
              <a:noFill/>
            </a:ln>
            <a:effectLst/>
          </c:spPr>
          <c:invertIfNegative val="0"/>
          <c:cat>
            <c:strRef>
              <c:f>Tabelle1!$A$2:$A$4</c:f>
              <c:strCache>
                <c:ptCount val="3"/>
                <c:pt idx="0">
                  <c:v>Kategorie 1</c:v>
                </c:pt>
                <c:pt idx="1">
                  <c:v>Kategorie 2</c:v>
                </c:pt>
                <c:pt idx="2">
                  <c:v>Kategorie 3</c:v>
                </c:pt>
              </c:strCache>
            </c:strRef>
          </c:cat>
          <c:val>
            <c:numRef>
              <c:f>Tabelle1!$D$2:$D$4</c:f>
              <c:numCache>
                <c:formatCode>0%</c:formatCode>
                <c:ptCount val="3"/>
                <c:pt idx="0">
                  <c:v>0.25</c:v>
                </c:pt>
                <c:pt idx="1">
                  <c:v>0.25</c:v>
                </c:pt>
                <c:pt idx="2">
                  <c:v>0.45</c:v>
                </c:pt>
              </c:numCache>
            </c:numRef>
          </c:val>
          <c:extLst>
            <c:ext xmlns:c16="http://schemas.microsoft.com/office/drawing/2014/chart" uri="{C3380CC4-5D6E-409C-BE32-E72D297353CC}">
              <c16:uniqueId val="{00000002-B275-9148-9CC8-5571F7794410}"/>
            </c:ext>
          </c:extLst>
        </c:ser>
        <c:dLbls>
          <c:showLegendKey val="0"/>
          <c:showVal val="0"/>
          <c:showCatName val="0"/>
          <c:showSerName val="0"/>
          <c:showPercent val="0"/>
          <c:showBubbleSize val="0"/>
        </c:dLbls>
        <c:gapWidth val="300"/>
        <c:overlap val="-50"/>
        <c:axId val="462747488"/>
        <c:axId val="462749056"/>
      </c:barChart>
      <c:catAx>
        <c:axId val="462747488"/>
        <c:scaling>
          <c:orientation val="minMax"/>
        </c:scaling>
        <c:delete val="0"/>
        <c:axPos val="b"/>
        <c:numFmt formatCode="General" sourceLinked="1"/>
        <c:majorTickMark val="none"/>
        <c:minorTickMark val="none"/>
        <c:tickLblPos val="nextTo"/>
        <c:spPr>
          <a:noFill/>
          <a:ln w="3175" cap="flat" cmpd="sng" algn="ctr">
            <a:solidFill>
              <a:srgbClr val="21294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462749056"/>
        <c:crosses val="autoZero"/>
        <c:auto val="1"/>
        <c:lblAlgn val="ctr"/>
        <c:lblOffset val="100"/>
        <c:noMultiLvlLbl val="0"/>
      </c:catAx>
      <c:valAx>
        <c:axId val="462749056"/>
        <c:scaling>
          <c:orientation val="minMax"/>
        </c:scaling>
        <c:delete val="0"/>
        <c:axPos val="l"/>
        <c:majorGridlines>
          <c:spPr>
            <a:ln w="3175" cap="flat" cmpd="sng" algn="ctr">
              <a:solidFill>
                <a:schemeClr val="bg2"/>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46274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spPr>
            <a:ln w="3175">
              <a:solidFill>
                <a:schemeClr val="bg1"/>
              </a:solidFill>
            </a:ln>
          </c:spPr>
          <c:dPt>
            <c:idx val="0"/>
            <c:bubble3D val="0"/>
            <c:spPr>
              <a:solidFill>
                <a:srgbClr val="0095D5"/>
              </a:solidFill>
              <a:ln w="3175">
                <a:solidFill>
                  <a:schemeClr val="bg1"/>
                </a:solidFill>
              </a:ln>
              <a:effectLst/>
            </c:spPr>
            <c:extLst>
              <c:ext xmlns:c16="http://schemas.microsoft.com/office/drawing/2014/chart" uri="{C3380CC4-5D6E-409C-BE32-E72D297353CC}">
                <c16:uniqueId val="{00000001-2878-9240-9B53-A42288F8A2D4}"/>
              </c:ext>
            </c:extLst>
          </c:dPt>
          <c:dPt>
            <c:idx val="1"/>
            <c:bubble3D val="0"/>
            <c:spPr>
              <a:solidFill>
                <a:srgbClr val="0095D5">
                  <a:alpha val="74902"/>
                </a:srgbClr>
              </a:solidFill>
              <a:ln w="3175">
                <a:solidFill>
                  <a:schemeClr val="bg1"/>
                </a:solidFill>
              </a:ln>
              <a:effectLst/>
            </c:spPr>
            <c:extLst>
              <c:ext xmlns:c16="http://schemas.microsoft.com/office/drawing/2014/chart" uri="{C3380CC4-5D6E-409C-BE32-E72D297353CC}">
                <c16:uniqueId val="{00000003-2878-9240-9B53-A42288F8A2D4}"/>
              </c:ext>
            </c:extLst>
          </c:dPt>
          <c:dPt>
            <c:idx val="2"/>
            <c:bubble3D val="0"/>
            <c:spPr>
              <a:solidFill>
                <a:srgbClr val="0095D5">
                  <a:alpha val="50196"/>
                </a:srgbClr>
              </a:solidFill>
              <a:ln w="3175">
                <a:solidFill>
                  <a:schemeClr val="bg1"/>
                </a:solidFill>
              </a:ln>
              <a:effectLst/>
            </c:spPr>
            <c:extLst>
              <c:ext xmlns:c16="http://schemas.microsoft.com/office/drawing/2014/chart" uri="{C3380CC4-5D6E-409C-BE32-E72D297353CC}">
                <c16:uniqueId val="{00000005-2878-9240-9B53-A42288F8A2D4}"/>
              </c:ext>
            </c:extLst>
          </c:dPt>
          <c:dPt>
            <c:idx val="3"/>
            <c:bubble3D val="0"/>
            <c:spPr>
              <a:solidFill>
                <a:srgbClr val="0095D5">
                  <a:alpha val="25098"/>
                </a:srgbClr>
              </a:solidFill>
              <a:ln w="3175">
                <a:solidFill>
                  <a:schemeClr val="bg1"/>
                </a:solidFill>
              </a:ln>
              <a:effectLst/>
            </c:spPr>
            <c:extLst>
              <c:ext xmlns:c16="http://schemas.microsoft.com/office/drawing/2014/chart" uri="{C3380CC4-5D6E-409C-BE32-E72D297353CC}">
                <c16:uniqueId val="{00000007-2878-9240-9B53-A42288F8A2D4}"/>
              </c:ext>
            </c:extLst>
          </c:dPt>
          <c:dLbls>
            <c:dLbl>
              <c:idx val="0"/>
              <c:layout>
                <c:manualLayout>
                  <c:x val="0.18814814814814815"/>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78-9240-9B53-A42288F8A2D4}"/>
                </c:ext>
              </c:extLst>
            </c:dLbl>
            <c:dLbl>
              <c:idx val="1"/>
              <c:layout>
                <c:manualLayout>
                  <c:x val="0.31044444444444436"/>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78-9240-9B53-A42288F8A2D4}"/>
                </c:ext>
              </c:extLst>
            </c:dLbl>
            <c:dLbl>
              <c:idx val="2"/>
              <c:layout>
                <c:manualLayout>
                  <c:x val="-0.20461111111111116"/>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78-9240-9B53-A42288F8A2D4}"/>
                </c:ext>
              </c:extLst>
            </c:dLbl>
            <c:dLbl>
              <c:idx val="3"/>
              <c:layout>
                <c:manualLayout>
                  <c:x val="-0.31514814814814818"/>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78-9240-9B53-A42288F8A2D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1"/>
            <c:showSerName val="0"/>
            <c:showPercent val="0"/>
            <c:showBubbleSize val="0"/>
            <c:showLeaderLines val="1"/>
            <c:leaderLines>
              <c:spPr>
                <a:ln w="3175" cap="flat" cmpd="sng" algn="ctr">
                  <a:solidFill>
                    <a:srgbClr val="212940"/>
                  </a:solidFill>
                  <a:round/>
                </a:ln>
                <a:effectLst/>
              </c:spPr>
            </c:leaderLines>
            <c:extLst>
              <c:ext xmlns:c15="http://schemas.microsoft.com/office/drawing/2012/chart" uri="{CE6537A1-D6FC-4f65-9D91-7224C49458BB}"/>
            </c:extLst>
          </c:dLbls>
          <c:cat>
            <c:strRef>
              <c:f>Tabelle1!$A$2:$A$5</c:f>
              <c:strCache>
                <c:ptCount val="4"/>
                <c:pt idx="0">
                  <c:v>1. Quartal</c:v>
                </c:pt>
                <c:pt idx="1">
                  <c:v>2. Quartal</c:v>
                </c:pt>
                <c:pt idx="2">
                  <c:v>3. Quartal</c:v>
                </c:pt>
                <c:pt idx="3">
                  <c:v>4. Quartal</c:v>
                </c:pt>
              </c:strCache>
            </c:strRef>
          </c:cat>
          <c:val>
            <c:numRef>
              <c:f>Tabelle1!$B$2:$B$5</c:f>
              <c:numCache>
                <c:formatCode>0%</c:formatCode>
                <c:ptCount val="4"/>
                <c:pt idx="0">
                  <c:v>0.35</c:v>
                </c:pt>
                <c:pt idx="1">
                  <c:v>0.25</c:v>
                </c:pt>
                <c:pt idx="2">
                  <c:v>0.3</c:v>
                </c:pt>
                <c:pt idx="3">
                  <c:v>0.1</c:v>
                </c:pt>
              </c:numCache>
            </c:numRef>
          </c:val>
          <c:extLst>
            <c:ext xmlns:c16="http://schemas.microsoft.com/office/drawing/2014/chart" uri="{C3380CC4-5D6E-409C-BE32-E72D297353CC}">
              <c16:uniqueId val="{00000008-2878-9240-9B53-A42288F8A2D4}"/>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spPr>
            <a:solidFill>
              <a:schemeClr val="accent3"/>
            </a:solidFill>
            <a:ln>
              <a:noFill/>
            </a:ln>
            <a:effectLst/>
          </c:spPr>
          <c:invertIfNegative val="0"/>
          <c:cat>
            <c:strRef>
              <c:f>Tabelle1!$A$2:$A$4</c:f>
              <c:strCache>
                <c:ptCount val="3"/>
                <c:pt idx="0">
                  <c:v>Kategorie 1</c:v>
                </c:pt>
                <c:pt idx="1">
                  <c:v>Kategorie 2</c:v>
                </c:pt>
                <c:pt idx="2">
                  <c:v>Kategorie 3</c:v>
                </c:pt>
              </c:strCache>
            </c:strRef>
          </c:cat>
          <c:val>
            <c:numRef>
              <c:f>Tabelle1!$B$2:$B$4</c:f>
              <c:numCache>
                <c:formatCode>0%</c:formatCode>
                <c:ptCount val="3"/>
                <c:pt idx="0">
                  <c:v>0.52</c:v>
                </c:pt>
                <c:pt idx="1">
                  <c:v>0.28000000000000003</c:v>
                </c:pt>
                <c:pt idx="2">
                  <c:v>0.32</c:v>
                </c:pt>
              </c:numCache>
            </c:numRef>
          </c:val>
          <c:extLst>
            <c:ext xmlns:c16="http://schemas.microsoft.com/office/drawing/2014/chart" uri="{C3380CC4-5D6E-409C-BE32-E72D297353CC}">
              <c16:uniqueId val="{00000000-B275-9148-9CC8-5571F7794410}"/>
            </c:ext>
          </c:extLst>
        </c:ser>
        <c:ser>
          <c:idx val="1"/>
          <c:order val="1"/>
          <c:tx>
            <c:strRef>
              <c:f>Tabelle1!$C$1</c:f>
              <c:strCache>
                <c:ptCount val="1"/>
                <c:pt idx="0">
                  <c:v>Datenreihe 2</c:v>
                </c:pt>
              </c:strCache>
            </c:strRef>
          </c:tx>
          <c:spPr>
            <a:solidFill>
              <a:srgbClr val="40AFDF"/>
            </a:solidFill>
            <a:ln>
              <a:noFill/>
            </a:ln>
            <a:effectLst/>
          </c:spPr>
          <c:invertIfNegative val="0"/>
          <c:cat>
            <c:strRef>
              <c:f>Tabelle1!$A$2:$A$4</c:f>
              <c:strCache>
                <c:ptCount val="3"/>
                <c:pt idx="0">
                  <c:v>Kategorie 1</c:v>
                </c:pt>
                <c:pt idx="1">
                  <c:v>Kategorie 2</c:v>
                </c:pt>
                <c:pt idx="2">
                  <c:v>Kategorie 3</c:v>
                </c:pt>
              </c:strCache>
            </c:strRef>
          </c:cat>
          <c:val>
            <c:numRef>
              <c:f>Tabelle1!$C$2:$C$4</c:f>
              <c:numCache>
                <c:formatCode>0%</c:formatCode>
                <c:ptCount val="3"/>
                <c:pt idx="0">
                  <c:v>0.32</c:v>
                </c:pt>
                <c:pt idx="1">
                  <c:v>0.52</c:v>
                </c:pt>
                <c:pt idx="2">
                  <c:v>0.26</c:v>
                </c:pt>
              </c:numCache>
            </c:numRef>
          </c:val>
          <c:extLst>
            <c:ext xmlns:c16="http://schemas.microsoft.com/office/drawing/2014/chart" uri="{C3380CC4-5D6E-409C-BE32-E72D297353CC}">
              <c16:uniqueId val="{00000001-B275-9148-9CC8-5571F7794410}"/>
            </c:ext>
          </c:extLst>
        </c:ser>
        <c:ser>
          <c:idx val="2"/>
          <c:order val="2"/>
          <c:tx>
            <c:strRef>
              <c:f>Tabelle1!$D$1</c:f>
              <c:strCache>
                <c:ptCount val="1"/>
                <c:pt idx="0">
                  <c:v>Datenreihe 3</c:v>
                </c:pt>
              </c:strCache>
            </c:strRef>
          </c:tx>
          <c:spPr>
            <a:solidFill>
              <a:srgbClr val="80CAEA"/>
            </a:solidFill>
            <a:ln>
              <a:noFill/>
            </a:ln>
            <a:effectLst/>
          </c:spPr>
          <c:invertIfNegative val="0"/>
          <c:cat>
            <c:strRef>
              <c:f>Tabelle1!$A$2:$A$4</c:f>
              <c:strCache>
                <c:ptCount val="3"/>
                <c:pt idx="0">
                  <c:v>Kategorie 1</c:v>
                </c:pt>
                <c:pt idx="1">
                  <c:v>Kategorie 2</c:v>
                </c:pt>
                <c:pt idx="2">
                  <c:v>Kategorie 3</c:v>
                </c:pt>
              </c:strCache>
            </c:strRef>
          </c:cat>
          <c:val>
            <c:numRef>
              <c:f>Tabelle1!$D$2:$D$4</c:f>
              <c:numCache>
                <c:formatCode>0%</c:formatCode>
                <c:ptCount val="3"/>
                <c:pt idx="0">
                  <c:v>0.25</c:v>
                </c:pt>
                <c:pt idx="1">
                  <c:v>0.25</c:v>
                </c:pt>
                <c:pt idx="2">
                  <c:v>0.45</c:v>
                </c:pt>
              </c:numCache>
            </c:numRef>
          </c:val>
          <c:extLst>
            <c:ext xmlns:c16="http://schemas.microsoft.com/office/drawing/2014/chart" uri="{C3380CC4-5D6E-409C-BE32-E72D297353CC}">
              <c16:uniqueId val="{00000002-B275-9148-9CC8-5571F7794410}"/>
            </c:ext>
          </c:extLst>
        </c:ser>
        <c:dLbls>
          <c:showLegendKey val="0"/>
          <c:showVal val="0"/>
          <c:showCatName val="0"/>
          <c:showSerName val="0"/>
          <c:showPercent val="0"/>
          <c:showBubbleSize val="0"/>
        </c:dLbls>
        <c:gapWidth val="300"/>
        <c:overlap val="-50"/>
        <c:axId val="570594032"/>
        <c:axId val="570592856"/>
      </c:barChart>
      <c:catAx>
        <c:axId val="570594032"/>
        <c:scaling>
          <c:orientation val="minMax"/>
        </c:scaling>
        <c:delete val="0"/>
        <c:axPos val="b"/>
        <c:numFmt formatCode="General" sourceLinked="1"/>
        <c:majorTickMark val="none"/>
        <c:minorTickMark val="none"/>
        <c:tickLblPos val="nextTo"/>
        <c:spPr>
          <a:noFill/>
          <a:ln w="3175" cap="flat" cmpd="sng" algn="ctr">
            <a:solidFill>
              <a:srgbClr val="21294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570592856"/>
        <c:crosses val="autoZero"/>
        <c:auto val="1"/>
        <c:lblAlgn val="ctr"/>
        <c:lblOffset val="100"/>
        <c:noMultiLvlLbl val="0"/>
      </c:catAx>
      <c:valAx>
        <c:axId val="570592856"/>
        <c:scaling>
          <c:orientation val="minMax"/>
        </c:scaling>
        <c:delete val="0"/>
        <c:axPos val="l"/>
        <c:majorGridlines>
          <c:spPr>
            <a:ln w="3175" cap="flat" cmpd="sng" algn="ctr">
              <a:solidFill>
                <a:schemeClr val="bg2"/>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57059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spPr>
            <a:ln w="3175">
              <a:solidFill>
                <a:schemeClr val="bg1"/>
              </a:solidFill>
            </a:ln>
          </c:spPr>
          <c:dPt>
            <c:idx val="0"/>
            <c:bubble3D val="0"/>
            <c:spPr>
              <a:solidFill>
                <a:schemeClr val="accent1"/>
              </a:solidFill>
              <a:ln w="3175">
                <a:solidFill>
                  <a:schemeClr val="bg1"/>
                </a:solidFill>
              </a:ln>
              <a:effectLst/>
            </c:spPr>
            <c:extLst>
              <c:ext xmlns:c16="http://schemas.microsoft.com/office/drawing/2014/chart" uri="{C3380CC4-5D6E-409C-BE32-E72D297353CC}">
                <c16:uniqueId val="{00000001-2878-9240-9B53-A42288F8A2D4}"/>
              </c:ext>
            </c:extLst>
          </c:dPt>
          <c:dPt>
            <c:idx val="1"/>
            <c:bubble3D val="0"/>
            <c:spPr>
              <a:solidFill>
                <a:srgbClr val="0095D5">
                  <a:alpha val="74902"/>
                </a:srgbClr>
              </a:solidFill>
              <a:ln w="3175">
                <a:solidFill>
                  <a:schemeClr val="bg1"/>
                </a:solidFill>
              </a:ln>
              <a:effectLst/>
            </c:spPr>
            <c:extLst>
              <c:ext xmlns:c16="http://schemas.microsoft.com/office/drawing/2014/chart" uri="{C3380CC4-5D6E-409C-BE32-E72D297353CC}">
                <c16:uniqueId val="{00000003-2878-9240-9B53-A42288F8A2D4}"/>
              </c:ext>
            </c:extLst>
          </c:dPt>
          <c:dPt>
            <c:idx val="2"/>
            <c:bubble3D val="0"/>
            <c:spPr>
              <a:solidFill>
                <a:srgbClr val="0095D5">
                  <a:alpha val="50196"/>
                </a:srgbClr>
              </a:solidFill>
              <a:ln w="3175">
                <a:solidFill>
                  <a:schemeClr val="bg1"/>
                </a:solidFill>
              </a:ln>
              <a:effectLst/>
            </c:spPr>
            <c:extLst>
              <c:ext xmlns:c16="http://schemas.microsoft.com/office/drawing/2014/chart" uri="{C3380CC4-5D6E-409C-BE32-E72D297353CC}">
                <c16:uniqueId val="{00000005-2878-9240-9B53-A42288F8A2D4}"/>
              </c:ext>
            </c:extLst>
          </c:dPt>
          <c:dPt>
            <c:idx val="3"/>
            <c:bubble3D val="0"/>
            <c:spPr>
              <a:solidFill>
                <a:srgbClr val="0095D5">
                  <a:alpha val="25098"/>
                </a:srgbClr>
              </a:solidFill>
              <a:ln w="3175">
                <a:solidFill>
                  <a:schemeClr val="bg1"/>
                </a:solidFill>
              </a:ln>
              <a:effectLst/>
            </c:spPr>
            <c:extLst>
              <c:ext xmlns:c16="http://schemas.microsoft.com/office/drawing/2014/chart" uri="{C3380CC4-5D6E-409C-BE32-E72D297353CC}">
                <c16:uniqueId val="{00000007-2878-9240-9B53-A42288F8A2D4}"/>
              </c:ext>
            </c:extLst>
          </c:dPt>
          <c:dLbls>
            <c:dLbl>
              <c:idx val="0"/>
              <c:layout>
                <c:manualLayout>
                  <c:x val="0.18814814814814815"/>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78-9240-9B53-A42288F8A2D4}"/>
                </c:ext>
              </c:extLst>
            </c:dLbl>
            <c:dLbl>
              <c:idx val="1"/>
              <c:layout>
                <c:manualLayout>
                  <c:x val="0.31044444444444436"/>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78-9240-9B53-A42288F8A2D4}"/>
                </c:ext>
              </c:extLst>
            </c:dLbl>
            <c:dLbl>
              <c:idx val="2"/>
              <c:layout>
                <c:manualLayout>
                  <c:x val="-0.20461111111111116"/>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78-9240-9B53-A42288F8A2D4}"/>
                </c:ext>
              </c:extLst>
            </c:dLbl>
            <c:dLbl>
              <c:idx val="3"/>
              <c:layout>
                <c:manualLayout>
                  <c:x val="-0.31514814814814818"/>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78-9240-9B53-A42288F8A2D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1"/>
            <c:showSerName val="0"/>
            <c:showPercent val="0"/>
            <c:showBubbleSize val="0"/>
            <c:showLeaderLines val="1"/>
            <c:leaderLines>
              <c:spPr>
                <a:ln w="3175" cap="flat" cmpd="sng" algn="ctr">
                  <a:solidFill>
                    <a:srgbClr val="212940"/>
                  </a:solidFill>
                  <a:round/>
                </a:ln>
                <a:effectLst/>
              </c:spPr>
            </c:leaderLines>
            <c:extLst>
              <c:ext xmlns:c15="http://schemas.microsoft.com/office/drawing/2012/chart" uri="{CE6537A1-D6FC-4f65-9D91-7224C49458BB}"/>
            </c:extLst>
          </c:dLbls>
          <c:cat>
            <c:strRef>
              <c:f>Tabelle1!$A$2:$A$5</c:f>
              <c:strCache>
                <c:ptCount val="4"/>
                <c:pt idx="0">
                  <c:v>1. Quartal</c:v>
                </c:pt>
                <c:pt idx="1">
                  <c:v>2. Quartal</c:v>
                </c:pt>
                <c:pt idx="2">
                  <c:v>3. Quartal</c:v>
                </c:pt>
                <c:pt idx="3">
                  <c:v>4. Quartal</c:v>
                </c:pt>
              </c:strCache>
            </c:strRef>
          </c:cat>
          <c:val>
            <c:numRef>
              <c:f>Tabelle1!$B$2:$B$5</c:f>
              <c:numCache>
                <c:formatCode>0%</c:formatCode>
                <c:ptCount val="4"/>
                <c:pt idx="0">
                  <c:v>0.35</c:v>
                </c:pt>
                <c:pt idx="1">
                  <c:v>0.25</c:v>
                </c:pt>
                <c:pt idx="2">
                  <c:v>0.3</c:v>
                </c:pt>
                <c:pt idx="3">
                  <c:v>0.1</c:v>
                </c:pt>
              </c:numCache>
            </c:numRef>
          </c:val>
          <c:extLst>
            <c:ext xmlns:c16="http://schemas.microsoft.com/office/drawing/2014/chart" uri="{C3380CC4-5D6E-409C-BE32-E72D297353CC}">
              <c16:uniqueId val="{00000008-2878-9240-9B53-A42288F8A2D4}"/>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spPr>
            <a:solidFill>
              <a:schemeClr val="tx2"/>
            </a:solidFill>
            <a:ln>
              <a:noFill/>
            </a:ln>
            <a:effectLst/>
          </c:spPr>
          <c:invertIfNegative val="0"/>
          <c:cat>
            <c:strRef>
              <c:f>Tabelle1!$A$2:$A$4</c:f>
              <c:strCache>
                <c:ptCount val="3"/>
                <c:pt idx="0">
                  <c:v>Kategorie 1</c:v>
                </c:pt>
                <c:pt idx="1">
                  <c:v>Kategorie 2</c:v>
                </c:pt>
                <c:pt idx="2">
                  <c:v>Kategorie 3</c:v>
                </c:pt>
              </c:strCache>
            </c:strRef>
          </c:cat>
          <c:val>
            <c:numRef>
              <c:f>Tabelle1!$B$2:$B$4</c:f>
              <c:numCache>
                <c:formatCode>0%</c:formatCode>
                <c:ptCount val="3"/>
                <c:pt idx="0">
                  <c:v>0.52</c:v>
                </c:pt>
                <c:pt idx="1">
                  <c:v>0.28000000000000003</c:v>
                </c:pt>
                <c:pt idx="2">
                  <c:v>0.32</c:v>
                </c:pt>
              </c:numCache>
            </c:numRef>
          </c:val>
          <c:extLst>
            <c:ext xmlns:c16="http://schemas.microsoft.com/office/drawing/2014/chart" uri="{C3380CC4-5D6E-409C-BE32-E72D297353CC}">
              <c16:uniqueId val="{00000000-0E63-0C4D-A9A1-F6C3CF9F70AC}"/>
            </c:ext>
          </c:extLst>
        </c:ser>
        <c:ser>
          <c:idx val="1"/>
          <c:order val="1"/>
          <c:tx>
            <c:strRef>
              <c:f>Tabelle1!$C$1</c:f>
              <c:strCache>
                <c:ptCount val="1"/>
                <c:pt idx="0">
                  <c:v>Datenreihe 2</c:v>
                </c:pt>
              </c:strCache>
            </c:strRef>
          </c:tx>
          <c:spPr>
            <a:solidFill>
              <a:srgbClr val="40AFDF"/>
            </a:solidFill>
            <a:ln>
              <a:noFill/>
            </a:ln>
            <a:effectLst/>
          </c:spPr>
          <c:invertIfNegative val="0"/>
          <c:cat>
            <c:strRef>
              <c:f>Tabelle1!$A$2:$A$4</c:f>
              <c:strCache>
                <c:ptCount val="3"/>
                <c:pt idx="0">
                  <c:v>Kategorie 1</c:v>
                </c:pt>
                <c:pt idx="1">
                  <c:v>Kategorie 2</c:v>
                </c:pt>
                <c:pt idx="2">
                  <c:v>Kategorie 3</c:v>
                </c:pt>
              </c:strCache>
            </c:strRef>
          </c:cat>
          <c:val>
            <c:numRef>
              <c:f>Tabelle1!$C$2:$C$4</c:f>
              <c:numCache>
                <c:formatCode>0%</c:formatCode>
                <c:ptCount val="3"/>
                <c:pt idx="0">
                  <c:v>0.32</c:v>
                </c:pt>
                <c:pt idx="1">
                  <c:v>0.52</c:v>
                </c:pt>
                <c:pt idx="2">
                  <c:v>0.26</c:v>
                </c:pt>
              </c:numCache>
            </c:numRef>
          </c:val>
          <c:extLst>
            <c:ext xmlns:c16="http://schemas.microsoft.com/office/drawing/2014/chart" uri="{C3380CC4-5D6E-409C-BE32-E72D297353CC}">
              <c16:uniqueId val="{00000001-0E63-0C4D-A9A1-F6C3CF9F70AC}"/>
            </c:ext>
          </c:extLst>
        </c:ser>
        <c:ser>
          <c:idx val="2"/>
          <c:order val="2"/>
          <c:tx>
            <c:strRef>
              <c:f>Tabelle1!$D$1</c:f>
              <c:strCache>
                <c:ptCount val="1"/>
                <c:pt idx="0">
                  <c:v>Datenreihe 3</c:v>
                </c:pt>
              </c:strCache>
            </c:strRef>
          </c:tx>
          <c:spPr>
            <a:solidFill>
              <a:srgbClr val="80CAEA"/>
            </a:solidFill>
            <a:ln>
              <a:noFill/>
            </a:ln>
            <a:effectLst/>
          </c:spPr>
          <c:invertIfNegative val="0"/>
          <c:cat>
            <c:strRef>
              <c:f>Tabelle1!$A$2:$A$4</c:f>
              <c:strCache>
                <c:ptCount val="3"/>
                <c:pt idx="0">
                  <c:v>Kategorie 1</c:v>
                </c:pt>
                <c:pt idx="1">
                  <c:v>Kategorie 2</c:v>
                </c:pt>
                <c:pt idx="2">
                  <c:v>Kategorie 3</c:v>
                </c:pt>
              </c:strCache>
            </c:strRef>
          </c:cat>
          <c:val>
            <c:numRef>
              <c:f>Tabelle1!$D$2:$D$4</c:f>
              <c:numCache>
                <c:formatCode>0%</c:formatCode>
                <c:ptCount val="3"/>
                <c:pt idx="0">
                  <c:v>0.25</c:v>
                </c:pt>
                <c:pt idx="1">
                  <c:v>0.25</c:v>
                </c:pt>
                <c:pt idx="2">
                  <c:v>0.45</c:v>
                </c:pt>
              </c:numCache>
            </c:numRef>
          </c:val>
          <c:extLst>
            <c:ext xmlns:c16="http://schemas.microsoft.com/office/drawing/2014/chart" uri="{C3380CC4-5D6E-409C-BE32-E72D297353CC}">
              <c16:uniqueId val="{00000002-0E63-0C4D-A9A1-F6C3CF9F70AC}"/>
            </c:ext>
          </c:extLst>
        </c:ser>
        <c:dLbls>
          <c:showLegendKey val="0"/>
          <c:showVal val="0"/>
          <c:showCatName val="0"/>
          <c:showSerName val="0"/>
          <c:showPercent val="0"/>
          <c:showBubbleSize val="0"/>
        </c:dLbls>
        <c:gapWidth val="300"/>
        <c:overlap val="-50"/>
        <c:axId val="570591680"/>
        <c:axId val="570593248"/>
      </c:barChart>
      <c:catAx>
        <c:axId val="570591680"/>
        <c:scaling>
          <c:orientation val="minMax"/>
        </c:scaling>
        <c:delete val="0"/>
        <c:axPos val="b"/>
        <c:numFmt formatCode="General" sourceLinked="1"/>
        <c:majorTickMark val="none"/>
        <c:minorTickMark val="none"/>
        <c:tickLblPos val="nextTo"/>
        <c:spPr>
          <a:noFill/>
          <a:ln w="3175" cap="flat" cmpd="sng" algn="ctr">
            <a:solidFill>
              <a:srgbClr val="21294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570593248"/>
        <c:crosses val="autoZero"/>
        <c:auto val="1"/>
        <c:lblAlgn val="ctr"/>
        <c:lblOffset val="100"/>
        <c:noMultiLvlLbl val="0"/>
      </c:catAx>
      <c:valAx>
        <c:axId val="570593248"/>
        <c:scaling>
          <c:orientation val="minMax"/>
        </c:scaling>
        <c:delete val="0"/>
        <c:axPos val="l"/>
        <c:majorGridlines>
          <c:spPr>
            <a:ln w="3175" cap="flat" cmpd="sng" algn="ctr">
              <a:solidFill>
                <a:schemeClr val="bg2"/>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570591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Datenreihe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0"/>
            <c:marker>
              <c:symbol val="circle"/>
              <c:size val="5"/>
              <c:spPr>
                <a:solidFill>
                  <a:schemeClr val="tx2"/>
                </a:solidFill>
                <a:ln w="9525">
                  <a:noFill/>
                </a:ln>
                <a:effectLst/>
              </c:spPr>
            </c:marker>
            <c:bubble3D val="0"/>
            <c:spPr>
              <a:ln w="28575" cap="rnd">
                <a:solidFill>
                  <a:schemeClr val="tx2"/>
                </a:solidFill>
                <a:round/>
              </a:ln>
              <a:effectLst/>
            </c:spPr>
            <c:extLst>
              <c:ext xmlns:c16="http://schemas.microsoft.com/office/drawing/2014/chart" uri="{C3380CC4-5D6E-409C-BE32-E72D297353CC}">
                <c16:uniqueId val="{00000002-C611-304A-82EE-9DA79109A25E}"/>
              </c:ext>
            </c:extLst>
          </c:dPt>
          <c:dPt>
            <c:idx val="1"/>
            <c:marker>
              <c:symbol val="circle"/>
              <c:size val="5"/>
              <c:spPr>
                <a:solidFill>
                  <a:schemeClr val="tx2"/>
                </a:solidFill>
                <a:ln w="9525">
                  <a:noFill/>
                </a:ln>
                <a:effectLst/>
              </c:spPr>
            </c:marker>
            <c:bubble3D val="0"/>
            <c:spPr>
              <a:ln w="28575" cap="rnd">
                <a:solidFill>
                  <a:schemeClr val="tx2"/>
                </a:solidFill>
                <a:round/>
              </a:ln>
              <a:effectLst/>
            </c:spPr>
            <c:extLst>
              <c:ext xmlns:c16="http://schemas.microsoft.com/office/drawing/2014/chart" uri="{C3380CC4-5D6E-409C-BE32-E72D297353CC}">
                <c16:uniqueId val="{00000000-C611-304A-82EE-9DA79109A25E}"/>
              </c:ext>
            </c:extLst>
          </c:dPt>
          <c:dPt>
            <c:idx val="2"/>
            <c:marker>
              <c:symbol val="circle"/>
              <c:size val="5"/>
              <c:spPr>
                <a:solidFill>
                  <a:schemeClr val="tx2"/>
                </a:solidFill>
                <a:ln w="9525">
                  <a:noFill/>
                </a:ln>
                <a:effectLst/>
              </c:spPr>
            </c:marker>
            <c:bubble3D val="0"/>
            <c:spPr>
              <a:ln w="28575" cap="rnd">
                <a:solidFill>
                  <a:schemeClr val="tx2"/>
                </a:solidFill>
                <a:round/>
              </a:ln>
              <a:effectLst/>
            </c:spPr>
            <c:extLst>
              <c:ext xmlns:c16="http://schemas.microsoft.com/office/drawing/2014/chart" uri="{C3380CC4-5D6E-409C-BE32-E72D297353CC}">
                <c16:uniqueId val="{00000001-C611-304A-82EE-9DA79109A25E}"/>
              </c:ext>
            </c:extLst>
          </c:dPt>
          <c:cat>
            <c:strRef>
              <c:f>Tabelle1!$A$2:$A$4</c:f>
              <c:strCache>
                <c:ptCount val="3"/>
                <c:pt idx="0">
                  <c:v>Kategorie 1</c:v>
                </c:pt>
                <c:pt idx="1">
                  <c:v>Kategorie 2</c:v>
                </c:pt>
                <c:pt idx="2">
                  <c:v>Kategorie 3</c:v>
                </c:pt>
              </c:strCache>
            </c:strRef>
          </c:cat>
          <c:val>
            <c:numRef>
              <c:f>Tabelle1!$B$2:$B$4</c:f>
              <c:numCache>
                <c:formatCode>0%</c:formatCode>
                <c:ptCount val="3"/>
                <c:pt idx="0">
                  <c:v>0.52</c:v>
                </c:pt>
                <c:pt idx="1">
                  <c:v>0.28000000000000003</c:v>
                </c:pt>
                <c:pt idx="2">
                  <c:v>0.32</c:v>
                </c:pt>
              </c:numCache>
            </c:numRef>
          </c:val>
          <c:smooth val="0"/>
          <c:extLst>
            <c:ext xmlns:c16="http://schemas.microsoft.com/office/drawing/2014/chart" uri="{C3380CC4-5D6E-409C-BE32-E72D297353CC}">
              <c16:uniqueId val="{00000000-0E63-0C4D-A9A1-F6C3CF9F70AC}"/>
            </c:ext>
          </c:extLst>
        </c:ser>
        <c:ser>
          <c:idx val="1"/>
          <c:order val="1"/>
          <c:tx>
            <c:strRef>
              <c:f>Tabelle1!$C$1</c:f>
              <c:strCache>
                <c:ptCount val="1"/>
                <c:pt idx="0">
                  <c:v>Datenreihe 2</c:v>
                </c:pt>
              </c:strCache>
            </c:strRef>
          </c:tx>
          <c:spPr>
            <a:ln w="28575" cap="rnd">
              <a:solidFill>
                <a:srgbClr val="212940"/>
              </a:solidFill>
              <a:round/>
            </a:ln>
            <a:effectLst/>
          </c:spPr>
          <c:marker>
            <c:symbol val="circle"/>
            <c:size val="5"/>
            <c:spPr>
              <a:solidFill>
                <a:srgbClr val="212940"/>
              </a:solidFill>
              <a:ln w="9525">
                <a:noFill/>
              </a:ln>
              <a:effectLst/>
            </c:spPr>
          </c:marker>
          <c:cat>
            <c:strRef>
              <c:f>Tabelle1!$A$2:$A$4</c:f>
              <c:strCache>
                <c:ptCount val="3"/>
                <c:pt idx="0">
                  <c:v>Kategorie 1</c:v>
                </c:pt>
                <c:pt idx="1">
                  <c:v>Kategorie 2</c:v>
                </c:pt>
                <c:pt idx="2">
                  <c:v>Kategorie 3</c:v>
                </c:pt>
              </c:strCache>
            </c:strRef>
          </c:cat>
          <c:val>
            <c:numRef>
              <c:f>Tabelle1!$C$2:$C$4</c:f>
              <c:numCache>
                <c:formatCode>0%</c:formatCode>
                <c:ptCount val="3"/>
                <c:pt idx="0">
                  <c:v>0.32</c:v>
                </c:pt>
                <c:pt idx="1">
                  <c:v>0.52</c:v>
                </c:pt>
                <c:pt idx="2">
                  <c:v>0.26</c:v>
                </c:pt>
              </c:numCache>
            </c:numRef>
          </c:val>
          <c:smooth val="0"/>
          <c:extLst>
            <c:ext xmlns:c16="http://schemas.microsoft.com/office/drawing/2014/chart" uri="{C3380CC4-5D6E-409C-BE32-E72D297353CC}">
              <c16:uniqueId val="{00000001-0E63-0C4D-A9A1-F6C3CF9F70AC}"/>
            </c:ext>
          </c:extLst>
        </c:ser>
        <c:ser>
          <c:idx val="2"/>
          <c:order val="2"/>
          <c:tx>
            <c:strRef>
              <c:f>Tabelle1!$D$1</c:f>
              <c:strCache>
                <c:ptCount val="1"/>
                <c:pt idx="0">
                  <c:v>Datenreihe 3</c:v>
                </c:pt>
              </c:strCache>
            </c:strRef>
          </c:tx>
          <c:spPr>
            <a:ln w="28575" cap="rnd">
              <a:solidFill>
                <a:schemeClr val="accent3"/>
              </a:solidFill>
              <a:round/>
            </a:ln>
            <a:effectLst/>
          </c:spPr>
          <c:marker>
            <c:symbol val="circle"/>
            <c:size val="5"/>
            <c:spPr>
              <a:solidFill>
                <a:schemeClr val="accent3"/>
              </a:solidFill>
              <a:ln w="9525">
                <a:noFill/>
              </a:ln>
              <a:effectLst/>
            </c:spPr>
          </c:marker>
          <c:cat>
            <c:strRef>
              <c:f>Tabelle1!$A$2:$A$4</c:f>
              <c:strCache>
                <c:ptCount val="3"/>
                <c:pt idx="0">
                  <c:v>Kategorie 1</c:v>
                </c:pt>
                <c:pt idx="1">
                  <c:v>Kategorie 2</c:v>
                </c:pt>
                <c:pt idx="2">
                  <c:v>Kategorie 3</c:v>
                </c:pt>
              </c:strCache>
            </c:strRef>
          </c:cat>
          <c:val>
            <c:numRef>
              <c:f>Tabelle1!$D$2:$D$4</c:f>
              <c:numCache>
                <c:formatCode>0%</c:formatCode>
                <c:ptCount val="3"/>
                <c:pt idx="0">
                  <c:v>0.25</c:v>
                </c:pt>
                <c:pt idx="1">
                  <c:v>0.25</c:v>
                </c:pt>
                <c:pt idx="2">
                  <c:v>0.45</c:v>
                </c:pt>
              </c:numCache>
            </c:numRef>
          </c:val>
          <c:smooth val="0"/>
          <c:extLst>
            <c:ext xmlns:c16="http://schemas.microsoft.com/office/drawing/2014/chart" uri="{C3380CC4-5D6E-409C-BE32-E72D297353CC}">
              <c16:uniqueId val="{00000002-0E63-0C4D-A9A1-F6C3CF9F70AC}"/>
            </c:ext>
          </c:extLst>
        </c:ser>
        <c:dLbls>
          <c:showLegendKey val="0"/>
          <c:showVal val="0"/>
          <c:showCatName val="0"/>
          <c:showSerName val="0"/>
          <c:showPercent val="0"/>
          <c:showBubbleSize val="0"/>
        </c:dLbls>
        <c:marker val="1"/>
        <c:smooth val="0"/>
        <c:axId val="570594424"/>
        <c:axId val="570594816"/>
      </c:lineChart>
      <c:catAx>
        <c:axId val="570594424"/>
        <c:scaling>
          <c:orientation val="minMax"/>
        </c:scaling>
        <c:delete val="0"/>
        <c:axPos val="b"/>
        <c:numFmt formatCode="General" sourceLinked="1"/>
        <c:majorTickMark val="none"/>
        <c:minorTickMark val="none"/>
        <c:tickLblPos val="nextTo"/>
        <c:spPr>
          <a:noFill/>
          <a:ln w="3175" cap="flat" cmpd="sng" algn="ctr">
            <a:solidFill>
              <a:srgbClr val="21294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570594816"/>
        <c:crosses val="autoZero"/>
        <c:auto val="1"/>
        <c:lblAlgn val="ctr"/>
        <c:lblOffset val="100"/>
        <c:noMultiLvlLbl val="0"/>
      </c:catAx>
      <c:valAx>
        <c:axId val="570594816"/>
        <c:scaling>
          <c:orientation val="minMax"/>
        </c:scaling>
        <c:delete val="0"/>
        <c:axPos val="l"/>
        <c:majorGridlines>
          <c:spPr>
            <a:ln w="3175" cap="flat" cmpd="sng" algn="ctr">
              <a:solidFill>
                <a:schemeClr val="bg2"/>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570594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A805E-02F5-0E49-91BA-C011FE0E7289}" type="doc">
      <dgm:prSet loTypeId="urn:microsoft.com/office/officeart/2005/8/layout/hChevron3" loCatId="" qsTypeId="urn:microsoft.com/office/officeart/2005/8/quickstyle/simple1" qsCatId="simple" csTypeId="urn:microsoft.com/office/officeart/2005/8/colors/accent1_2" csCatId="accent1" phldr="1"/>
      <dgm:spPr/>
      <dgm:t>
        <a:bodyPr/>
        <a:lstStyle/>
        <a:p>
          <a:endParaRPr lang="de-DE"/>
        </a:p>
      </dgm:t>
    </dgm:pt>
    <dgm:pt modelId="{492B86B4-8909-C04F-8F37-D50C09A08341}">
      <dgm:prSet phldrT="[Text]" custT="1"/>
      <dgm:spPr>
        <a:solidFill>
          <a:srgbClr val="0095D5"/>
        </a:solidFill>
      </dgm:spPr>
      <dgm:t>
        <a:bodyPr/>
        <a:lstStyle/>
        <a:p>
          <a:r>
            <a:rPr lang="de-DE" sz="3200" baseline="0" dirty="0" err="1"/>
            <a:t>Step</a:t>
          </a:r>
          <a:r>
            <a:rPr lang="de-DE" sz="3200" baseline="0" dirty="0"/>
            <a:t> 1</a:t>
          </a:r>
        </a:p>
      </dgm:t>
    </dgm:pt>
    <dgm:pt modelId="{CA94CFF8-52F4-A142-A622-9D35B0A5718E}" type="parTrans" cxnId="{0D208C6D-964D-9E41-8FFA-C5457DC67619}">
      <dgm:prSet/>
      <dgm:spPr/>
      <dgm:t>
        <a:bodyPr/>
        <a:lstStyle/>
        <a:p>
          <a:endParaRPr lang="de-DE"/>
        </a:p>
      </dgm:t>
    </dgm:pt>
    <dgm:pt modelId="{8A8957A6-0C6C-0443-A5F5-264A7F587348}" type="sibTrans" cxnId="{0D208C6D-964D-9E41-8FFA-C5457DC67619}">
      <dgm:prSet/>
      <dgm:spPr/>
      <dgm:t>
        <a:bodyPr/>
        <a:lstStyle/>
        <a:p>
          <a:endParaRPr lang="de-DE"/>
        </a:p>
      </dgm:t>
    </dgm:pt>
    <dgm:pt modelId="{1536E8B6-E239-2449-B3B8-A07F36454F00}">
      <dgm:prSet phldrT="[Text]" custT="1"/>
      <dgm:spPr>
        <a:solidFill>
          <a:srgbClr val="40AFDF"/>
        </a:solidFill>
      </dgm:spPr>
      <dgm:t>
        <a:bodyPr/>
        <a:lstStyle/>
        <a:p>
          <a:r>
            <a:rPr lang="de-DE" sz="3200" baseline="0" dirty="0" err="1"/>
            <a:t>Step</a:t>
          </a:r>
          <a:r>
            <a:rPr lang="de-DE" sz="3200" baseline="0" dirty="0"/>
            <a:t> 2</a:t>
          </a:r>
        </a:p>
      </dgm:t>
    </dgm:pt>
    <dgm:pt modelId="{5052DF8E-9B44-FA44-A247-0B44FAF6E20E}" type="parTrans" cxnId="{D5769059-A588-EB4F-86FB-13D5FF2A628D}">
      <dgm:prSet/>
      <dgm:spPr/>
      <dgm:t>
        <a:bodyPr/>
        <a:lstStyle/>
        <a:p>
          <a:endParaRPr lang="de-DE"/>
        </a:p>
      </dgm:t>
    </dgm:pt>
    <dgm:pt modelId="{2E301E2B-737E-C94B-9650-ECCE1B26D010}" type="sibTrans" cxnId="{D5769059-A588-EB4F-86FB-13D5FF2A628D}">
      <dgm:prSet/>
      <dgm:spPr/>
      <dgm:t>
        <a:bodyPr/>
        <a:lstStyle/>
        <a:p>
          <a:endParaRPr lang="de-DE"/>
        </a:p>
      </dgm:t>
    </dgm:pt>
    <dgm:pt modelId="{86F8EE40-B9E2-E54B-982A-342658FD5FF5}">
      <dgm:prSet phldrT="[Text]" custT="1"/>
      <dgm:spPr>
        <a:solidFill>
          <a:srgbClr val="80CAEA"/>
        </a:solidFill>
      </dgm:spPr>
      <dgm:t>
        <a:bodyPr/>
        <a:lstStyle/>
        <a:p>
          <a:r>
            <a:rPr lang="de-DE" sz="3200" baseline="0" dirty="0" err="1"/>
            <a:t>Step</a:t>
          </a:r>
          <a:r>
            <a:rPr lang="de-DE" sz="3200" baseline="0" dirty="0"/>
            <a:t> 3</a:t>
          </a:r>
        </a:p>
      </dgm:t>
    </dgm:pt>
    <dgm:pt modelId="{9F54D65E-B9B2-B74E-9648-B6A1D762E4AE}" type="parTrans" cxnId="{F317BE38-CA46-1849-81E8-585B42799867}">
      <dgm:prSet/>
      <dgm:spPr/>
      <dgm:t>
        <a:bodyPr/>
        <a:lstStyle/>
        <a:p>
          <a:endParaRPr lang="de-DE"/>
        </a:p>
      </dgm:t>
    </dgm:pt>
    <dgm:pt modelId="{C75623D5-271C-7C49-9BF6-0E688B5A43E8}" type="sibTrans" cxnId="{F317BE38-CA46-1849-81E8-585B42799867}">
      <dgm:prSet/>
      <dgm:spPr/>
      <dgm:t>
        <a:bodyPr/>
        <a:lstStyle/>
        <a:p>
          <a:endParaRPr lang="de-DE"/>
        </a:p>
      </dgm:t>
    </dgm:pt>
    <dgm:pt modelId="{4C3C2C14-3B1F-6D4D-8D56-DAC8BA93E72B}">
      <dgm:prSet custT="1"/>
      <dgm:spPr>
        <a:solidFill>
          <a:srgbClr val="0095D5"/>
        </a:solidFill>
      </dgm:spPr>
      <dgm:t>
        <a:bodyPr/>
        <a:lstStyle/>
        <a:p>
          <a:r>
            <a:rPr lang="de-DE" sz="3200" baseline="0" dirty="0" err="1"/>
            <a:t>Step</a:t>
          </a:r>
          <a:r>
            <a:rPr lang="de-DE" sz="3200" baseline="0" dirty="0"/>
            <a:t> 4</a:t>
          </a:r>
        </a:p>
      </dgm:t>
    </dgm:pt>
    <dgm:pt modelId="{13A2F53E-700F-1E46-860F-7D082B924B46}" type="parTrans" cxnId="{B75F0247-DEC5-E345-B478-82DD5FF620D8}">
      <dgm:prSet/>
      <dgm:spPr/>
      <dgm:t>
        <a:bodyPr/>
        <a:lstStyle/>
        <a:p>
          <a:endParaRPr lang="de-DE"/>
        </a:p>
      </dgm:t>
    </dgm:pt>
    <dgm:pt modelId="{444EA121-8C94-0B45-8693-CE95E13470CB}" type="sibTrans" cxnId="{B75F0247-DEC5-E345-B478-82DD5FF620D8}">
      <dgm:prSet/>
      <dgm:spPr/>
      <dgm:t>
        <a:bodyPr/>
        <a:lstStyle/>
        <a:p>
          <a:endParaRPr lang="de-DE"/>
        </a:p>
      </dgm:t>
    </dgm:pt>
    <dgm:pt modelId="{CDC1B48D-0FCF-A74D-A473-3B31D7713038}" type="pres">
      <dgm:prSet presAssocID="{E63A805E-02F5-0E49-91BA-C011FE0E7289}" presName="Name0" presStyleCnt="0">
        <dgm:presLayoutVars>
          <dgm:dir/>
          <dgm:resizeHandles val="exact"/>
        </dgm:presLayoutVars>
      </dgm:prSet>
      <dgm:spPr/>
    </dgm:pt>
    <dgm:pt modelId="{374A8993-C693-3241-91EB-1D8008A8FC6E}" type="pres">
      <dgm:prSet presAssocID="{492B86B4-8909-C04F-8F37-D50C09A08341}" presName="parTxOnly" presStyleLbl="node1" presStyleIdx="0" presStyleCnt="4" custScaleY="96241">
        <dgm:presLayoutVars>
          <dgm:bulletEnabled val="1"/>
        </dgm:presLayoutVars>
      </dgm:prSet>
      <dgm:spPr/>
    </dgm:pt>
    <dgm:pt modelId="{9A1A386E-1C85-C14A-BF1C-D74CDE45A1D9}" type="pres">
      <dgm:prSet presAssocID="{8A8957A6-0C6C-0443-A5F5-264A7F587348}" presName="parSpace" presStyleCnt="0"/>
      <dgm:spPr/>
    </dgm:pt>
    <dgm:pt modelId="{5143216F-043B-6B43-97DE-429382665F21}" type="pres">
      <dgm:prSet presAssocID="{1536E8B6-E239-2449-B3B8-A07F36454F00}" presName="parTxOnly" presStyleLbl="node1" presStyleIdx="1" presStyleCnt="4" custScaleY="96241">
        <dgm:presLayoutVars>
          <dgm:bulletEnabled val="1"/>
        </dgm:presLayoutVars>
      </dgm:prSet>
      <dgm:spPr/>
    </dgm:pt>
    <dgm:pt modelId="{3AA4D051-9E8C-F647-AEB7-29F5E1065BF5}" type="pres">
      <dgm:prSet presAssocID="{2E301E2B-737E-C94B-9650-ECCE1B26D010}" presName="parSpace" presStyleCnt="0"/>
      <dgm:spPr/>
    </dgm:pt>
    <dgm:pt modelId="{8855B73F-EAC0-2B48-B8EB-BC768D2C8243}" type="pres">
      <dgm:prSet presAssocID="{86F8EE40-B9E2-E54B-982A-342658FD5FF5}" presName="parTxOnly" presStyleLbl="node1" presStyleIdx="2" presStyleCnt="4" custScaleY="96241">
        <dgm:presLayoutVars>
          <dgm:bulletEnabled val="1"/>
        </dgm:presLayoutVars>
      </dgm:prSet>
      <dgm:spPr/>
    </dgm:pt>
    <dgm:pt modelId="{F68A2F69-8AFD-E44B-A2FB-A43E6E5208FE}" type="pres">
      <dgm:prSet presAssocID="{C75623D5-271C-7C49-9BF6-0E688B5A43E8}" presName="parSpace" presStyleCnt="0"/>
      <dgm:spPr/>
    </dgm:pt>
    <dgm:pt modelId="{EE7D8AE7-0E21-AB48-9266-68BC3C1B1092}" type="pres">
      <dgm:prSet presAssocID="{4C3C2C14-3B1F-6D4D-8D56-DAC8BA93E72B}" presName="parTxOnly" presStyleLbl="node1" presStyleIdx="3" presStyleCnt="4" custScaleY="96241">
        <dgm:presLayoutVars>
          <dgm:bulletEnabled val="1"/>
        </dgm:presLayoutVars>
      </dgm:prSet>
      <dgm:spPr/>
    </dgm:pt>
  </dgm:ptLst>
  <dgm:cxnLst>
    <dgm:cxn modelId="{7B91D80A-3BA9-6F40-86F1-3EDB807DF7A5}" type="presOf" srcId="{492B86B4-8909-C04F-8F37-D50C09A08341}" destId="{374A8993-C693-3241-91EB-1D8008A8FC6E}" srcOrd="0" destOrd="0" presId="urn:microsoft.com/office/officeart/2005/8/layout/hChevron3"/>
    <dgm:cxn modelId="{F317BE38-CA46-1849-81E8-585B42799867}" srcId="{E63A805E-02F5-0E49-91BA-C011FE0E7289}" destId="{86F8EE40-B9E2-E54B-982A-342658FD5FF5}" srcOrd="2" destOrd="0" parTransId="{9F54D65E-B9B2-B74E-9648-B6A1D762E4AE}" sibTransId="{C75623D5-271C-7C49-9BF6-0E688B5A43E8}"/>
    <dgm:cxn modelId="{B75F0247-DEC5-E345-B478-82DD5FF620D8}" srcId="{E63A805E-02F5-0E49-91BA-C011FE0E7289}" destId="{4C3C2C14-3B1F-6D4D-8D56-DAC8BA93E72B}" srcOrd="3" destOrd="0" parTransId="{13A2F53E-700F-1E46-860F-7D082B924B46}" sibTransId="{444EA121-8C94-0B45-8693-CE95E13470CB}"/>
    <dgm:cxn modelId="{DB656E6C-85F7-564D-8881-A2440E2280A2}" type="presOf" srcId="{4C3C2C14-3B1F-6D4D-8D56-DAC8BA93E72B}" destId="{EE7D8AE7-0E21-AB48-9266-68BC3C1B1092}" srcOrd="0" destOrd="0" presId="urn:microsoft.com/office/officeart/2005/8/layout/hChevron3"/>
    <dgm:cxn modelId="{0D208C6D-964D-9E41-8FFA-C5457DC67619}" srcId="{E63A805E-02F5-0E49-91BA-C011FE0E7289}" destId="{492B86B4-8909-C04F-8F37-D50C09A08341}" srcOrd="0" destOrd="0" parTransId="{CA94CFF8-52F4-A142-A622-9D35B0A5718E}" sibTransId="{8A8957A6-0C6C-0443-A5F5-264A7F587348}"/>
    <dgm:cxn modelId="{D5769059-A588-EB4F-86FB-13D5FF2A628D}" srcId="{E63A805E-02F5-0E49-91BA-C011FE0E7289}" destId="{1536E8B6-E239-2449-B3B8-A07F36454F00}" srcOrd="1" destOrd="0" parTransId="{5052DF8E-9B44-FA44-A247-0B44FAF6E20E}" sibTransId="{2E301E2B-737E-C94B-9650-ECCE1B26D010}"/>
    <dgm:cxn modelId="{423C11C9-A94A-D946-A981-CE86F2729545}" type="presOf" srcId="{86F8EE40-B9E2-E54B-982A-342658FD5FF5}" destId="{8855B73F-EAC0-2B48-B8EB-BC768D2C8243}" srcOrd="0" destOrd="0" presId="urn:microsoft.com/office/officeart/2005/8/layout/hChevron3"/>
    <dgm:cxn modelId="{F49B8BD9-95A4-8245-9BDF-FC011DF05B64}" type="presOf" srcId="{1536E8B6-E239-2449-B3B8-A07F36454F00}" destId="{5143216F-043B-6B43-97DE-429382665F21}" srcOrd="0" destOrd="0" presId="urn:microsoft.com/office/officeart/2005/8/layout/hChevron3"/>
    <dgm:cxn modelId="{2D4473E7-A8AD-164C-9CA4-A5664E23969E}" type="presOf" srcId="{E63A805E-02F5-0E49-91BA-C011FE0E7289}" destId="{CDC1B48D-0FCF-A74D-A473-3B31D7713038}" srcOrd="0" destOrd="0" presId="urn:microsoft.com/office/officeart/2005/8/layout/hChevron3"/>
    <dgm:cxn modelId="{A1B6DCDE-3C1A-004C-84AD-C36272D3E982}" type="presParOf" srcId="{CDC1B48D-0FCF-A74D-A473-3B31D7713038}" destId="{374A8993-C693-3241-91EB-1D8008A8FC6E}" srcOrd="0" destOrd="0" presId="urn:microsoft.com/office/officeart/2005/8/layout/hChevron3"/>
    <dgm:cxn modelId="{63FEE69F-4689-534C-BFEB-EAE42DF4DC42}" type="presParOf" srcId="{CDC1B48D-0FCF-A74D-A473-3B31D7713038}" destId="{9A1A386E-1C85-C14A-BF1C-D74CDE45A1D9}" srcOrd="1" destOrd="0" presId="urn:microsoft.com/office/officeart/2005/8/layout/hChevron3"/>
    <dgm:cxn modelId="{E9920B2F-864A-214F-B9EA-EFFE873DCD2E}" type="presParOf" srcId="{CDC1B48D-0FCF-A74D-A473-3B31D7713038}" destId="{5143216F-043B-6B43-97DE-429382665F21}" srcOrd="2" destOrd="0" presId="urn:microsoft.com/office/officeart/2005/8/layout/hChevron3"/>
    <dgm:cxn modelId="{1C4D575B-57DF-FC42-B8B4-CBFB6EBCACE5}" type="presParOf" srcId="{CDC1B48D-0FCF-A74D-A473-3B31D7713038}" destId="{3AA4D051-9E8C-F647-AEB7-29F5E1065BF5}" srcOrd="3" destOrd="0" presId="urn:microsoft.com/office/officeart/2005/8/layout/hChevron3"/>
    <dgm:cxn modelId="{55EEB8D8-C265-3F44-ACC2-F56F3842946F}" type="presParOf" srcId="{CDC1B48D-0FCF-A74D-A473-3B31D7713038}" destId="{8855B73F-EAC0-2B48-B8EB-BC768D2C8243}" srcOrd="4" destOrd="0" presId="urn:microsoft.com/office/officeart/2005/8/layout/hChevron3"/>
    <dgm:cxn modelId="{A10884CB-B5D8-3E40-89E5-8590F6D42775}" type="presParOf" srcId="{CDC1B48D-0FCF-A74D-A473-3B31D7713038}" destId="{F68A2F69-8AFD-E44B-A2FB-A43E6E5208FE}" srcOrd="5" destOrd="0" presId="urn:microsoft.com/office/officeart/2005/8/layout/hChevron3"/>
    <dgm:cxn modelId="{CD2EC6D1-B7C6-E54E-941E-718C1FB81633}" type="presParOf" srcId="{CDC1B48D-0FCF-A74D-A473-3B31D7713038}" destId="{EE7D8AE7-0E21-AB48-9266-68BC3C1B109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82E12-4F38-8942-BAD4-8F0229BFE3FF}" type="doc">
      <dgm:prSet loTypeId="urn:microsoft.com/office/officeart/2005/8/layout/hProcess11" loCatId="" qsTypeId="urn:microsoft.com/office/officeart/2005/8/quickstyle/simple1" qsCatId="simple" csTypeId="urn:microsoft.com/office/officeart/2005/8/colors/accent0_3" csCatId="mainScheme" phldr="1"/>
      <dgm:spPr/>
    </dgm:pt>
    <dgm:pt modelId="{0939674C-ABDF-A74F-BCF1-A16C8315306D}">
      <dgm:prSet phldrT="[Text]" custT="1"/>
      <dgm:spPr/>
      <dgm:t>
        <a:bodyPr/>
        <a:lstStyle/>
        <a:p>
          <a:r>
            <a:rPr lang="de-DE" sz="1600" dirty="0">
              <a:solidFill>
                <a:srgbClr val="0095D5"/>
              </a:solidFill>
            </a:rPr>
            <a:t>Dezember 2018</a:t>
          </a:r>
        </a:p>
      </dgm:t>
    </dgm:pt>
    <dgm:pt modelId="{937FA935-59DC-EE48-93BA-F25EEF184CE6}" type="parTrans" cxnId="{0C55034D-21CB-1749-85B7-6736082FD246}">
      <dgm:prSet/>
      <dgm:spPr/>
      <dgm:t>
        <a:bodyPr/>
        <a:lstStyle/>
        <a:p>
          <a:endParaRPr lang="de-DE"/>
        </a:p>
      </dgm:t>
    </dgm:pt>
    <dgm:pt modelId="{1632FB07-7FC5-0941-9BE1-CB8065426455}" type="sibTrans" cxnId="{0C55034D-21CB-1749-85B7-6736082FD246}">
      <dgm:prSet/>
      <dgm:spPr/>
      <dgm:t>
        <a:bodyPr/>
        <a:lstStyle/>
        <a:p>
          <a:endParaRPr lang="de-DE"/>
        </a:p>
      </dgm:t>
    </dgm:pt>
    <dgm:pt modelId="{C3B4EC3F-0636-A244-8279-0670AD8DE55F}">
      <dgm:prSet phldrT="[Text]" custT="1"/>
      <dgm:spPr/>
      <dgm:t>
        <a:bodyPr/>
        <a:lstStyle/>
        <a:p>
          <a:r>
            <a:rPr lang="de-DE" sz="1600" dirty="0">
              <a:solidFill>
                <a:srgbClr val="0095D5"/>
              </a:solidFill>
            </a:rPr>
            <a:t>Mai 2019</a:t>
          </a:r>
        </a:p>
      </dgm:t>
    </dgm:pt>
    <dgm:pt modelId="{898A3201-9705-F84A-AAC6-93F9D745FD0C}" type="parTrans" cxnId="{C45F196C-308E-2E4F-9B4B-B359955D13AA}">
      <dgm:prSet/>
      <dgm:spPr/>
      <dgm:t>
        <a:bodyPr/>
        <a:lstStyle/>
        <a:p>
          <a:endParaRPr lang="de-DE"/>
        </a:p>
      </dgm:t>
    </dgm:pt>
    <dgm:pt modelId="{0C4A623E-A03A-9649-A83C-57FF36B9FF66}" type="sibTrans" cxnId="{C45F196C-308E-2E4F-9B4B-B359955D13AA}">
      <dgm:prSet/>
      <dgm:spPr/>
      <dgm:t>
        <a:bodyPr/>
        <a:lstStyle/>
        <a:p>
          <a:endParaRPr lang="de-DE"/>
        </a:p>
      </dgm:t>
    </dgm:pt>
    <dgm:pt modelId="{42D52207-033E-524F-A52D-B58F851F4424}">
      <dgm:prSet phldrT="[Text]" custT="1"/>
      <dgm:spPr/>
      <dgm:t>
        <a:bodyPr/>
        <a:lstStyle/>
        <a:p>
          <a:r>
            <a:rPr lang="de-DE" sz="1600" dirty="0">
              <a:solidFill>
                <a:srgbClr val="0095D5"/>
              </a:solidFill>
            </a:rPr>
            <a:t>August 2021</a:t>
          </a:r>
        </a:p>
      </dgm:t>
    </dgm:pt>
    <dgm:pt modelId="{50C3A76A-5B80-1043-B31A-71A837D2F5F0}" type="parTrans" cxnId="{E56DF7C7-81CA-4743-94F0-B17711658B37}">
      <dgm:prSet/>
      <dgm:spPr/>
      <dgm:t>
        <a:bodyPr/>
        <a:lstStyle/>
        <a:p>
          <a:endParaRPr lang="de-DE"/>
        </a:p>
      </dgm:t>
    </dgm:pt>
    <dgm:pt modelId="{8B404F53-8A5F-F04D-961B-932E9A6920DE}" type="sibTrans" cxnId="{E56DF7C7-81CA-4743-94F0-B17711658B37}">
      <dgm:prSet/>
      <dgm:spPr/>
      <dgm:t>
        <a:bodyPr/>
        <a:lstStyle/>
        <a:p>
          <a:endParaRPr lang="de-DE"/>
        </a:p>
      </dgm:t>
    </dgm:pt>
    <dgm:pt modelId="{439A4907-78BF-7743-A8BB-718FEDA935B9}" type="pres">
      <dgm:prSet presAssocID="{1E782E12-4F38-8942-BAD4-8F0229BFE3FF}" presName="Name0" presStyleCnt="0">
        <dgm:presLayoutVars>
          <dgm:dir/>
          <dgm:resizeHandles val="exact"/>
        </dgm:presLayoutVars>
      </dgm:prSet>
      <dgm:spPr/>
    </dgm:pt>
    <dgm:pt modelId="{9508CEAA-2D7E-8540-8B84-C3571DFB414C}" type="pres">
      <dgm:prSet presAssocID="{1E782E12-4F38-8942-BAD4-8F0229BFE3FF}" presName="arrow" presStyleLbl="bgShp" presStyleIdx="0" presStyleCnt="1" custScaleX="99999" custScaleY="6317"/>
      <dgm:spPr>
        <a:solidFill>
          <a:srgbClr val="212940"/>
        </a:solidFill>
      </dgm:spPr>
    </dgm:pt>
    <dgm:pt modelId="{561B7EC2-0F9D-AE47-A93D-D8AF8C766EED}" type="pres">
      <dgm:prSet presAssocID="{1E782E12-4F38-8942-BAD4-8F0229BFE3FF}" presName="points" presStyleCnt="0"/>
      <dgm:spPr/>
    </dgm:pt>
    <dgm:pt modelId="{4AC27045-4170-4546-8A49-6315CC91309E}" type="pres">
      <dgm:prSet presAssocID="{0939674C-ABDF-A74F-BCF1-A16C8315306D}" presName="compositeA" presStyleCnt="0"/>
      <dgm:spPr/>
    </dgm:pt>
    <dgm:pt modelId="{767B50CF-B0AD-EC42-A159-6EC37CC27D66}" type="pres">
      <dgm:prSet presAssocID="{0939674C-ABDF-A74F-BCF1-A16C8315306D}" presName="textA" presStyleLbl="revTx" presStyleIdx="0" presStyleCnt="3">
        <dgm:presLayoutVars>
          <dgm:bulletEnabled val="1"/>
        </dgm:presLayoutVars>
      </dgm:prSet>
      <dgm:spPr/>
    </dgm:pt>
    <dgm:pt modelId="{C88D12CE-6268-D146-9DEF-84871F0E8DC0}" type="pres">
      <dgm:prSet presAssocID="{0939674C-ABDF-A74F-BCF1-A16C8315306D}" presName="circleA" presStyleLbl="node1" presStyleIdx="0" presStyleCnt="3" custScaleX="126345" custScaleY="126345"/>
      <dgm:spPr>
        <a:solidFill>
          <a:srgbClr val="0095D5"/>
        </a:solidFill>
        <a:ln>
          <a:noFill/>
        </a:ln>
      </dgm:spPr>
    </dgm:pt>
    <dgm:pt modelId="{910F6400-4FD2-4746-BBE4-1EC0C4F43328}" type="pres">
      <dgm:prSet presAssocID="{0939674C-ABDF-A74F-BCF1-A16C8315306D}" presName="spaceA" presStyleCnt="0"/>
      <dgm:spPr/>
    </dgm:pt>
    <dgm:pt modelId="{6C3D8FA6-EF5E-8846-A36B-E8F1AE9C72AF}" type="pres">
      <dgm:prSet presAssocID="{1632FB07-7FC5-0941-9BE1-CB8065426455}" presName="space" presStyleCnt="0"/>
      <dgm:spPr/>
    </dgm:pt>
    <dgm:pt modelId="{391B0A0C-13DD-0A4D-9394-767153E4F3B7}" type="pres">
      <dgm:prSet presAssocID="{C3B4EC3F-0636-A244-8279-0670AD8DE55F}" presName="compositeB" presStyleCnt="0"/>
      <dgm:spPr/>
    </dgm:pt>
    <dgm:pt modelId="{27E08A42-F031-7D4A-B4CC-729DE69371D9}" type="pres">
      <dgm:prSet presAssocID="{C3B4EC3F-0636-A244-8279-0670AD8DE55F}" presName="textB" presStyleLbl="revTx" presStyleIdx="1" presStyleCnt="3">
        <dgm:presLayoutVars>
          <dgm:bulletEnabled val="1"/>
        </dgm:presLayoutVars>
      </dgm:prSet>
      <dgm:spPr/>
    </dgm:pt>
    <dgm:pt modelId="{DFE9480C-A390-DE47-BC44-84A6B6FFE03A}" type="pres">
      <dgm:prSet presAssocID="{C3B4EC3F-0636-A244-8279-0670AD8DE55F}" presName="circleB" presStyleLbl="node1" presStyleIdx="1" presStyleCnt="3" custScaleX="126345" custScaleY="126345"/>
      <dgm:spPr>
        <a:solidFill>
          <a:schemeClr val="accent1"/>
        </a:solidFill>
        <a:ln>
          <a:noFill/>
        </a:ln>
      </dgm:spPr>
    </dgm:pt>
    <dgm:pt modelId="{9956F5F0-A01D-0442-B3A1-94D4A64D3ABE}" type="pres">
      <dgm:prSet presAssocID="{C3B4EC3F-0636-A244-8279-0670AD8DE55F}" presName="spaceB" presStyleCnt="0"/>
      <dgm:spPr/>
    </dgm:pt>
    <dgm:pt modelId="{9AA6EF3A-FCD1-B844-B76B-EDDB9242F8D4}" type="pres">
      <dgm:prSet presAssocID="{0C4A623E-A03A-9649-A83C-57FF36B9FF66}" presName="space" presStyleCnt="0"/>
      <dgm:spPr/>
    </dgm:pt>
    <dgm:pt modelId="{25E87010-1411-824E-A8A2-F2A4327A3236}" type="pres">
      <dgm:prSet presAssocID="{42D52207-033E-524F-A52D-B58F851F4424}" presName="compositeA" presStyleCnt="0"/>
      <dgm:spPr/>
    </dgm:pt>
    <dgm:pt modelId="{133F3312-D4B8-0B48-AF4D-7BB306A5D2DB}" type="pres">
      <dgm:prSet presAssocID="{42D52207-033E-524F-A52D-B58F851F4424}" presName="textA" presStyleLbl="revTx" presStyleIdx="2" presStyleCnt="3">
        <dgm:presLayoutVars>
          <dgm:bulletEnabled val="1"/>
        </dgm:presLayoutVars>
      </dgm:prSet>
      <dgm:spPr/>
    </dgm:pt>
    <dgm:pt modelId="{6EDE0B88-9009-EE4E-ABE0-F358DB3B30A7}" type="pres">
      <dgm:prSet presAssocID="{42D52207-033E-524F-A52D-B58F851F4424}" presName="circleA" presStyleLbl="node1" presStyleIdx="2" presStyleCnt="3" custScaleX="126345" custScaleY="126345"/>
      <dgm:spPr>
        <a:solidFill>
          <a:srgbClr val="0095D5"/>
        </a:solidFill>
        <a:ln>
          <a:noFill/>
        </a:ln>
      </dgm:spPr>
    </dgm:pt>
    <dgm:pt modelId="{28F57BD8-4069-184B-B679-182135CCD5A0}" type="pres">
      <dgm:prSet presAssocID="{42D52207-033E-524F-A52D-B58F851F4424}" presName="spaceA" presStyleCnt="0"/>
      <dgm:spPr/>
    </dgm:pt>
  </dgm:ptLst>
  <dgm:cxnLst>
    <dgm:cxn modelId="{713A6F2B-BF09-634E-9244-0ECD67A8BB74}" type="presOf" srcId="{42D52207-033E-524F-A52D-B58F851F4424}" destId="{133F3312-D4B8-0B48-AF4D-7BB306A5D2DB}" srcOrd="0" destOrd="0" presId="urn:microsoft.com/office/officeart/2005/8/layout/hProcess11"/>
    <dgm:cxn modelId="{C45F196C-308E-2E4F-9B4B-B359955D13AA}" srcId="{1E782E12-4F38-8942-BAD4-8F0229BFE3FF}" destId="{C3B4EC3F-0636-A244-8279-0670AD8DE55F}" srcOrd="1" destOrd="0" parTransId="{898A3201-9705-F84A-AAC6-93F9D745FD0C}" sibTransId="{0C4A623E-A03A-9649-A83C-57FF36B9FF66}"/>
    <dgm:cxn modelId="{0C55034D-21CB-1749-85B7-6736082FD246}" srcId="{1E782E12-4F38-8942-BAD4-8F0229BFE3FF}" destId="{0939674C-ABDF-A74F-BCF1-A16C8315306D}" srcOrd="0" destOrd="0" parTransId="{937FA935-59DC-EE48-93BA-F25EEF184CE6}" sibTransId="{1632FB07-7FC5-0941-9BE1-CB8065426455}"/>
    <dgm:cxn modelId="{99EEA38E-284F-4E4C-A121-0670A5E38FFB}" type="presOf" srcId="{C3B4EC3F-0636-A244-8279-0670AD8DE55F}" destId="{27E08A42-F031-7D4A-B4CC-729DE69371D9}" srcOrd="0" destOrd="0" presId="urn:microsoft.com/office/officeart/2005/8/layout/hProcess11"/>
    <dgm:cxn modelId="{7CF4369A-5362-964F-91B3-C8B27549CB57}" type="presOf" srcId="{1E782E12-4F38-8942-BAD4-8F0229BFE3FF}" destId="{439A4907-78BF-7743-A8BB-718FEDA935B9}" srcOrd="0" destOrd="0" presId="urn:microsoft.com/office/officeart/2005/8/layout/hProcess11"/>
    <dgm:cxn modelId="{E56DF7C7-81CA-4743-94F0-B17711658B37}" srcId="{1E782E12-4F38-8942-BAD4-8F0229BFE3FF}" destId="{42D52207-033E-524F-A52D-B58F851F4424}" srcOrd="2" destOrd="0" parTransId="{50C3A76A-5B80-1043-B31A-71A837D2F5F0}" sibTransId="{8B404F53-8A5F-F04D-961B-932E9A6920DE}"/>
    <dgm:cxn modelId="{0511F2EE-1872-7649-8A4B-7F50920E6AC8}" type="presOf" srcId="{0939674C-ABDF-A74F-BCF1-A16C8315306D}" destId="{767B50CF-B0AD-EC42-A159-6EC37CC27D66}" srcOrd="0" destOrd="0" presId="urn:microsoft.com/office/officeart/2005/8/layout/hProcess11"/>
    <dgm:cxn modelId="{052DE751-8090-0F40-BD1C-D487BC1A622B}" type="presParOf" srcId="{439A4907-78BF-7743-A8BB-718FEDA935B9}" destId="{9508CEAA-2D7E-8540-8B84-C3571DFB414C}" srcOrd="0" destOrd="0" presId="urn:microsoft.com/office/officeart/2005/8/layout/hProcess11"/>
    <dgm:cxn modelId="{E5FE29C0-19E5-CE45-94A4-16B2B9987522}" type="presParOf" srcId="{439A4907-78BF-7743-A8BB-718FEDA935B9}" destId="{561B7EC2-0F9D-AE47-A93D-D8AF8C766EED}" srcOrd="1" destOrd="0" presId="urn:microsoft.com/office/officeart/2005/8/layout/hProcess11"/>
    <dgm:cxn modelId="{58930FF9-B402-9940-BA0C-F7FE0291011A}" type="presParOf" srcId="{561B7EC2-0F9D-AE47-A93D-D8AF8C766EED}" destId="{4AC27045-4170-4546-8A49-6315CC91309E}" srcOrd="0" destOrd="0" presId="urn:microsoft.com/office/officeart/2005/8/layout/hProcess11"/>
    <dgm:cxn modelId="{8392B057-A343-A24B-B352-77C2C82F4285}" type="presParOf" srcId="{4AC27045-4170-4546-8A49-6315CC91309E}" destId="{767B50CF-B0AD-EC42-A159-6EC37CC27D66}" srcOrd="0" destOrd="0" presId="urn:microsoft.com/office/officeart/2005/8/layout/hProcess11"/>
    <dgm:cxn modelId="{E5CE46D1-42DA-AE46-8F08-A3C32F4E3498}" type="presParOf" srcId="{4AC27045-4170-4546-8A49-6315CC91309E}" destId="{C88D12CE-6268-D146-9DEF-84871F0E8DC0}" srcOrd="1" destOrd="0" presId="urn:microsoft.com/office/officeart/2005/8/layout/hProcess11"/>
    <dgm:cxn modelId="{F6032F23-DDFC-EC46-A36B-446954BFB0AF}" type="presParOf" srcId="{4AC27045-4170-4546-8A49-6315CC91309E}" destId="{910F6400-4FD2-4746-BBE4-1EC0C4F43328}" srcOrd="2" destOrd="0" presId="urn:microsoft.com/office/officeart/2005/8/layout/hProcess11"/>
    <dgm:cxn modelId="{D6B86F7D-0ABC-8B4B-801A-11B4131091EB}" type="presParOf" srcId="{561B7EC2-0F9D-AE47-A93D-D8AF8C766EED}" destId="{6C3D8FA6-EF5E-8846-A36B-E8F1AE9C72AF}" srcOrd="1" destOrd="0" presId="urn:microsoft.com/office/officeart/2005/8/layout/hProcess11"/>
    <dgm:cxn modelId="{D811A907-BF03-6348-8198-2B4BF2D93EB6}" type="presParOf" srcId="{561B7EC2-0F9D-AE47-A93D-D8AF8C766EED}" destId="{391B0A0C-13DD-0A4D-9394-767153E4F3B7}" srcOrd="2" destOrd="0" presId="urn:microsoft.com/office/officeart/2005/8/layout/hProcess11"/>
    <dgm:cxn modelId="{AD786ADB-0465-3A4C-833D-ABFAE8A0B5D4}" type="presParOf" srcId="{391B0A0C-13DD-0A4D-9394-767153E4F3B7}" destId="{27E08A42-F031-7D4A-B4CC-729DE69371D9}" srcOrd="0" destOrd="0" presId="urn:microsoft.com/office/officeart/2005/8/layout/hProcess11"/>
    <dgm:cxn modelId="{EE346EC3-2F65-1341-8620-4773252D1984}" type="presParOf" srcId="{391B0A0C-13DD-0A4D-9394-767153E4F3B7}" destId="{DFE9480C-A390-DE47-BC44-84A6B6FFE03A}" srcOrd="1" destOrd="0" presId="urn:microsoft.com/office/officeart/2005/8/layout/hProcess11"/>
    <dgm:cxn modelId="{082F073F-BBE4-1548-B071-239328AF2B6E}" type="presParOf" srcId="{391B0A0C-13DD-0A4D-9394-767153E4F3B7}" destId="{9956F5F0-A01D-0442-B3A1-94D4A64D3ABE}" srcOrd="2" destOrd="0" presId="urn:microsoft.com/office/officeart/2005/8/layout/hProcess11"/>
    <dgm:cxn modelId="{E6B349E3-7FEA-7246-BBE6-FDF2801DF5CB}" type="presParOf" srcId="{561B7EC2-0F9D-AE47-A93D-D8AF8C766EED}" destId="{9AA6EF3A-FCD1-B844-B76B-EDDB9242F8D4}" srcOrd="3" destOrd="0" presId="urn:microsoft.com/office/officeart/2005/8/layout/hProcess11"/>
    <dgm:cxn modelId="{5D90EE66-F4E7-3549-B460-C6AC650BF67B}" type="presParOf" srcId="{561B7EC2-0F9D-AE47-A93D-D8AF8C766EED}" destId="{25E87010-1411-824E-A8A2-F2A4327A3236}" srcOrd="4" destOrd="0" presId="urn:microsoft.com/office/officeart/2005/8/layout/hProcess11"/>
    <dgm:cxn modelId="{D1496DF8-56C4-D64F-A7C0-269ABB15CD30}" type="presParOf" srcId="{25E87010-1411-824E-A8A2-F2A4327A3236}" destId="{133F3312-D4B8-0B48-AF4D-7BB306A5D2DB}" srcOrd="0" destOrd="0" presId="urn:microsoft.com/office/officeart/2005/8/layout/hProcess11"/>
    <dgm:cxn modelId="{024B9742-5C79-F24C-AE33-F15EE608307B}" type="presParOf" srcId="{25E87010-1411-824E-A8A2-F2A4327A3236}" destId="{6EDE0B88-9009-EE4E-ABE0-F358DB3B30A7}" srcOrd="1" destOrd="0" presId="urn:microsoft.com/office/officeart/2005/8/layout/hProcess11"/>
    <dgm:cxn modelId="{3F5D53C9-825C-CA40-AB63-70EFFC308E96}" type="presParOf" srcId="{25E87010-1411-824E-A8A2-F2A4327A3236}" destId="{28F57BD8-4069-184B-B679-182135CCD5A0}"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A8993-C693-3241-91EB-1D8008A8FC6E}">
      <dsp:nvSpPr>
        <dsp:cNvPr id="0" name=""/>
        <dsp:cNvSpPr/>
      </dsp:nvSpPr>
      <dsp:spPr>
        <a:xfrm>
          <a:off x="3262" y="720002"/>
          <a:ext cx="3273022" cy="1259995"/>
        </a:xfrm>
        <a:prstGeom prst="homePlate">
          <a:avLst/>
        </a:prstGeom>
        <a:solidFill>
          <a:srgbClr val="0095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marL="0" lvl="0" indent="0" algn="ctr" defTabSz="1422400">
            <a:lnSpc>
              <a:spcPct val="90000"/>
            </a:lnSpc>
            <a:spcBef>
              <a:spcPct val="0"/>
            </a:spcBef>
            <a:spcAft>
              <a:spcPct val="35000"/>
            </a:spcAft>
            <a:buNone/>
          </a:pPr>
          <a:r>
            <a:rPr lang="de-DE" sz="3200" kern="1200" baseline="0" dirty="0" err="1"/>
            <a:t>Step</a:t>
          </a:r>
          <a:r>
            <a:rPr lang="de-DE" sz="3200" kern="1200" baseline="0" dirty="0"/>
            <a:t> 1</a:t>
          </a:r>
        </a:p>
      </dsp:txBody>
      <dsp:txXfrm>
        <a:off x="3262" y="720002"/>
        <a:ext cx="2958023" cy="1259995"/>
      </dsp:txXfrm>
    </dsp:sp>
    <dsp:sp modelId="{5143216F-043B-6B43-97DE-429382665F21}">
      <dsp:nvSpPr>
        <dsp:cNvPr id="0" name=""/>
        <dsp:cNvSpPr/>
      </dsp:nvSpPr>
      <dsp:spPr>
        <a:xfrm>
          <a:off x="2621679" y="720002"/>
          <a:ext cx="3273022" cy="1259995"/>
        </a:xfrm>
        <a:prstGeom prst="chevron">
          <a:avLst/>
        </a:prstGeom>
        <a:solidFill>
          <a:srgbClr val="40AF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de-DE" sz="3200" kern="1200" baseline="0" dirty="0" err="1"/>
            <a:t>Step</a:t>
          </a:r>
          <a:r>
            <a:rPr lang="de-DE" sz="3200" kern="1200" baseline="0" dirty="0"/>
            <a:t> 2</a:t>
          </a:r>
        </a:p>
      </dsp:txBody>
      <dsp:txXfrm>
        <a:off x="3251677" y="720002"/>
        <a:ext cx="2013027" cy="1259995"/>
      </dsp:txXfrm>
    </dsp:sp>
    <dsp:sp modelId="{8855B73F-EAC0-2B48-B8EB-BC768D2C8243}">
      <dsp:nvSpPr>
        <dsp:cNvPr id="0" name=""/>
        <dsp:cNvSpPr/>
      </dsp:nvSpPr>
      <dsp:spPr>
        <a:xfrm>
          <a:off x="5240097" y="720002"/>
          <a:ext cx="3273022" cy="1259995"/>
        </a:xfrm>
        <a:prstGeom prst="chevron">
          <a:avLst/>
        </a:prstGeom>
        <a:solidFill>
          <a:srgbClr val="80CA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de-DE" sz="3200" kern="1200" baseline="0" dirty="0" err="1"/>
            <a:t>Step</a:t>
          </a:r>
          <a:r>
            <a:rPr lang="de-DE" sz="3200" kern="1200" baseline="0" dirty="0"/>
            <a:t> 3</a:t>
          </a:r>
        </a:p>
      </dsp:txBody>
      <dsp:txXfrm>
        <a:off x="5870095" y="720002"/>
        <a:ext cx="2013027" cy="1259995"/>
      </dsp:txXfrm>
    </dsp:sp>
    <dsp:sp modelId="{EE7D8AE7-0E21-AB48-9266-68BC3C1B1092}">
      <dsp:nvSpPr>
        <dsp:cNvPr id="0" name=""/>
        <dsp:cNvSpPr/>
      </dsp:nvSpPr>
      <dsp:spPr>
        <a:xfrm>
          <a:off x="7858515" y="720002"/>
          <a:ext cx="3273022" cy="1259995"/>
        </a:xfrm>
        <a:prstGeom prst="chevron">
          <a:avLst/>
        </a:prstGeom>
        <a:solidFill>
          <a:srgbClr val="0095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de-DE" sz="3200" kern="1200" baseline="0" dirty="0" err="1"/>
            <a:t>Step</a:t>
          </a:r>
          <a:r>
            <a:rPr lang="de-DE" sz="3200" kern="1200" baseline="0" dirty="0"/>
            <a:t> 4</a:t>
          </a:r>
        </a:p>
      </dsp:txBody>
      <dsp:txXfrm>
        <a:off x="8488513" y="720002"/>
        <a:ext cx="2013027" cy="1259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8CEAA-2D7E-8540-8B84-C3571DFB414C}">
      <dsp:nvSpPr>
        <dsp:cNvPr id="0" name=""/>
        <dsp:cNvSpPr/>
      </dsp:nvSpPr>
      <dsp:spPr>
        <a:xfrm>
          <a:off x="55" y="694333"/>
          <a:ext cx="11160013" cy="35998"/>
        </a:xfrm>
        <a:prstGeom prst="notchedRightArrow">
          <a:avLst/>
        </a:prstGeom>
        <a:solidFill>
          <a:srgbClr val="212940"/>
        </a:solidFill>
        <a:ln>
          <a:noFill/>
        </a:ln>
        <a:effectLst/>
      </dsp:spPr>
      <dsp:style>
        <a:lnRef idx="0">
          <a:scrgbClr r="0" g="0" b="0"/>
        </a:lnRef>
        <a:fillRef idx="1">
          <a:scrgbClr r="0" g="0" b="0"/>
        </a:fillRef>
        <a:effectRef idx="0">
          <a:scrgbClr r="0" g="0" b="0"/>
        </a:effectRef>
        <a:fontRef idx="minor"/>
      </dsp:style>
    </dsp:sp>
    <dsp:sp modelId="{767B50CF-B0AD-EC42-A159-6EC37CC27D66}">
      <dsp:nvSpPr>
        <dsp:cNvPr id="0" name=""/>
        <dsp:cNvSpPr/>
      </dsp:nvSpPr>
      <dsp:spPr>
        <a:xfrm>
          <a:off x="4904" y="0"/>
          <a:ext cx="3236872" cy="56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de-DE" sz="1600" kern="1200" dirty="0">
              <a:solidFill>
                <a:srgbClr val="0095D5"/>
              </a:solidFill>
            </a:rPr>
            <a:t>Dezember 2018</a:t>
          </a:r>
        </a:p>
      </dsp:txBody>
      <dsp:txXfrm>
        <a:off x="4904" y="0"/>
        <a:ext cx="3236872" cy="569866"/>
      </dsp:txXfrm>
    </dsp:sp>
    <dsp:sp modelId="{C88D12CE-6268-D146-9DEF-84871F0E8DC0}">
      <dsp:nvSpPr>
        <dsp:cNvPr id="0" name=""/>
        <dsp:cNvSpPr/>
      </dsp:nvSpPr>
      <dsp:spPr>
        <a:xfrm>
          <a:off x="1533340" y="622332"/>
          <a:ext cx="179999" cy="179999"/>
        </a:xfrm>
        <a:prstGeom prst="ellipse">
          <a:avLst/>
        </a:prstGeom>
        <a:solidFill>
          <a:srgbClr val="0095D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E08A42-F031-7D4A-B4CC-729DE69371D9}">
      <dsp:nvSpPr>
        <dsp:cNvPr id="0" name=""/>
        <dsp:cNvSpPr/>
      </dsp:nvSpPr>
      <dsp:spPr>
        <a:xfrm>
          <a:off x="3403620" y="854799"/>
          <a:ext cx="3236872" cy="56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solidFill>
                <a:srgbClr val="0095D5"/>
              </a:solidFill>
            </a:rPr>
            <a:t>Mai 2019</a:t>
          </a:r>
        </a:p>
      </dsp:txBody>
      <dsp:txXfrm>
        <a:off x="3403620" y="854799"/>
        <a:ext cx="3236872" cy="569866"/>
      </dsp:txXfrm>
    </dsp:sp>
    <dsp:sp modelId="{DFE9480C-A390-DE47-BC44-84A6B6FFE03A}">
      <dsp:nvSpPr>
        <dsp:cNvPr id="0" name=""/>
        <dsp:cNvSpPr/>
      </dsp:nvSpPr>
      <dsp:spPr>
        <a:xfrm>
          <a:off x="4932056" y="622332"/>
          <a:ext cx="179999" cy="179999"/>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3F3312-D4B8-0B48-AF4D-7BB306A5D2DB}">
      <dsp:nvSpPr>
        <dsp:cNvPr id="0" name=""/>
        <dsp:cNvSpPr/>
      </dsp:nvSpPr>
      <dsp:spPr>
        <a:xfrm>
          <a:off x="6802335" y="0"/>
          <a:ext cx="3236872" cy="56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de-DE" sz="1600" kern="1200" dirty="0">
              <a:solidFill>
                <a:srgbClr val="0095D5"/>
              </a:solidFill>
            </a:rPr>
            <a:t>August 2021</a:t>
          </a:r>
        </a:p>
      </dsp:txBody>
      <dsp:txXfrm>
        <a:off x="6802335" y="0"/>
        <a:ext cx="3236872" cy="569866"/>
      </dsp:txXfrm>
    </dsp:sp>
    <dsp:sp modelId="{6EDE0B88-9009-EE4E-ABE0-F358DB3B30A7}">
      <dsp:nvSpPr>
        <dsp:cNvPr id="0" name=""/>
        <dsp:cNvSpPr/>
      </dsp:nvSpPr>
      <dsp:spPr>
        <a:xfrm>
          <a:off x="8330772" y="622332"/>
          <a:ext cx="179999" cy="179999"/>
        </a:xfrm>
        <a:prstGeom prst="ellipse">
          <a:avLst/>
        </a:prstGeom>
        <a:solidFill>
          <a:srgbClr val="0095D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2 Grafiken &amp; Beschreib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F5B8B-8A74-DC40-B0A3-55EB81CCC1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4CDAAB2-4556-9545-B36E-84547781290A}"/>
              </a:ext>
            </a:extLst>
          </p:cNvPr>
          <p:cNvSpPr>
            <a:spLocks noGrp="1"/>
          </p:cNvSpPr>
          <p:nvPr>
            <p:ph sz="half" idx="1"/>
          </p:nvPr>
        </p:nvSpPr>
        <p:spPr>
          <a:xfrm>
            <a:off x="540000" y="4860000"/>
            <a:ext cx="5400000" cy="1080000"/>
          </a:xfrm>
        </p:spPr>
        <p:txBody>
          <a:bodyPr/>
          <a:lstStyle>
            <a:lvl1pPr marL="0" indent="0">
              <a:buFontTx/>
              <a:buNone/>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de-DE"/>
              <a:t>Mastertextformat bearbeiten</a:t>
            </a:r>
          </a:p>
        </p:txBody>
      </p:sp>
      <p:sp>
        <p:nvSpPr>
          <p:cNvPr id="4" name="Inhaltsplatzhalter 3">
            <a:extLst>
              <a:ext uri="{FF2B5EF4-FFF2-40B4-BE49-F238E27FC236}">
                <a16:creationId xmlns:a16="http://schemas.microsoft.com/office/drawing/2014/main" id="{434B323B-A557-994C-8751-0E2290C7ECBE}"/>
              </a:ext>
            </a:extLst>
          </p:cNvPr>
          <p:cNvSpPr>
            <a:spLocks noGrp="1"/>
          </p:cNvSpPr>
          <p:nvPr>
            <p:ph sz="half" idx="2"/>
          </p:nvPr>
        </p:nvSpPr>
        <p:spPr>
          <a:xfrm>
            <a:off x="6282000" y="4860000"/>
            <a:ext cx="5400000" cy="1080000"/>
          </a:xfrm>
        </p:spPr>
        <p:txBody>
          <a:bodyPr/>
          <a:lstStyle>
            <a:lvl1pPr marL="0" indent="0">
              <a:buFontTx/>
              <a:buNone/>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de-DE"/>
              <a:t>Mastertextformat bearbeiten</a:t>
            </a:r>
          </a:p>
        </p:txBody>
      </p:sp>
      <p:sp>
        <p:nvSpPr>
          <p:cNvPr id="5" name="Datumsplatzhalter 4">
            <a:extLst>
              <a:ext uri="{FF2B5EF4-FFF2-40B4-BE49-F238E27FC236}">
                <a16:creationId xmlns:a16="http://schemas.microsoft.com/office/drawing/2014/main" id="{CEE436C9-99A8-F74E-82EC-310403A53CE1}"/>
              </a:ext>
            </a:extLst>
          </p:cNvPr>
          <p:cNvSpPr>
            <a:spLocks noGrp="1"/>
          </p:cNvSpPr>
          <p:nvPr>
            <p:ph type="dt" sz="half" idx="10"/>
          </p:nvPr>
        </p:nvSpPr>
        <p:spPr/>
        <p:txBody>
          <a:bodyPr/>
          <a:lstStyle/>
          <a:p>
            <a:fld id="{04BF6A5A-58B0-BD43-97E0-91A544BB9BD8}" type="datetimeFigureOut">
              <a:rPr lang="de-DE" smtClean="0"/>
              <a:t>18.03.2026</a:t>
            </a:fld>
            <a:endParaRPr lang="de-DE"/>
          </a:p>
        </p:txBody>
      </p:sp>
      <p:sp>
        <p:nvSpPr>
          <p:cNvPr id="6" name="Fußzeilenplatzhalter 5">
            <a:extLst>
              <a:ext uri="{FF2B5EF4-FFF2-40B4-BE49-F238E27FC236}">
                <a16:creationId xmlns:a16="http://schemas.microsoft.com/office/drawing/2014/main" id="{3FFB4C68-42D9-B647-8BF5-84EAEA16B65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8E4C29-E952-4A4B-AF70-1C1C78BD6C53}"/>
              </a:ext>
            </a:extLst>
          </p:cNvPr>
          <p:cNvSpPr>
            <a:spLocks noGrp="1"/>
          </p:cNvSpPr>
          <p:nvPr>
            <p:ph type="sldNum" sz="quarter" idx="12"/>
          </p:nvPr>
        </p:nvSpPr>
        <p:spPr/>
        <p:txBody>
          <a:bodyPr/>
          <a:lstStyle/>
          <a:p>
            <a:fld id="{C79F326D-7C0A-FB48-9583-A1568398DE9D}" type="slidenum">
              <a:rPr lang="de-DE" smtClean="0"/>
              <a:t>‹Nr.›</a:t>
            </a:fld>
            <a:endParaRPr lang="de-DE"/>
          </a:p>
        </p:txBody>
      </p:sp>
      <p:graphicFrame>
        <p:nvGraphicFramePr>
          <p:cNvPr id="8" name="Inhaltsplatzhalter 13">
            <a:extLst>
              <a:ext uri="{FF2B5EF4-FFF2-40B4-BE49-F238E27FC236}">
                <a16:creationId xmlns:a16="http://schemas.microsoft.com/office/drawing/2014/main" id="{5B7D6E77-EA0F-DE41-9762-491BCC6FAD3A}"/>
              </a:ext>
            </a:extLst>
          </p:cNvPr>
          <p:cNvGraphicFramePr>
            <a:graphicFrameLocks/>
          </p:cNvGraphicFramePr>
          <p:nvPr userDrawn="1">
            <p:extLst>
              <p:ext uri="{D42A27DB-BD31-4B8C-83A1-F6EECF244321}">
                <p14:modId xmlns:p14="http://schemas.microsoft.com/office/powerpoint/2010/main" val="3103482704"/>
              </p:ext>
            </p:extLst>
          </p:nvPr>
        </p:nvGraphicFramePr>
        <p:xfrm>
          <a:off x="540000" y="1620000"/>
          <a:ext cx="5400000" cy="3059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Inhaltsplatzhalter 9">
            <a:extLst>
              <a:ext uri="{FF2B5EF4-FFF2-40B4-BE49-F238E27FC236}">
                <a16:creationId xmlns:a16="http://schemas.microsoft.com/office/drawing/2014/main" id="{2428B72C-6DF3-714C-8E21-AA0DC0120A28}"/>
              </a:ext>
            </a:extLst>
          </p:cNvPr>
          <p:cNvGraphicFramePr>
            <a:graphicFrameLocks/>
          </p:cNvGraphicFramePr>
          <p:nvPr userDrawn="1">
            <p:extLst>
              <p:ext uri="{D42A27DB-BD31-4B8C-83A1-F6EECF244321}">
                <p14:modId xmlns:p14="http://schemas.microsoft.com/office/powerpoint/2010/main" val="2135620090"/>
              </p:ext>
            </p:extLst>
          </p:nvPr>
        </p:nvGraphicFramePr>
        <p:xfrm>
          <a:off x="6276062" y="1620000"/>
          <a:ext cx="5400000" cy="3059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377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0F7EC-96BF-3949-98AF-4C772A4CFEC6}"/>
              </a:ext>
            </a:extLst>
          </p:cNvPr>
          <p:cNvSpPr>
            <a:spLocks noGrp="1"/>
          </p:cNvSpPr>
          <p:nvPr>
            <p:ph type="title"/>
          </p:nvPr>
        </p:nvSpPr>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AFD000A8-6839-3343-8915-8F8E8F3448A0}"/>
              </a:ext>
            </a:extLst>
          </p:cNvPr>
          <p:cNvSpPr>
            <a:spLocks noGrp="1"/>
          </p:cNvSpPr>
          <p:nvPr>
            <p:ph idx="1"/>
          </p:nvPr>
        </p:nvSpPr>
        <p:spPr/>
        <p:txBody>
          <a:bodyPr>
            <a:normAutofit/>
          </a:bodyPr>
          <a:lstStyle>
            <a:lvl1pPr marL="0" indent="0">
              <a:lnSpc>
                <a:spcPts val="2000"/>
              </a:lnSpc>
              <a:spcBef>
                <a:spcPts val="0"/>
              </a:spcBef>
              <a:spcAft>
                <a:spcPts val="800"/>
              </a:spcAft>
              <a:buFontTx/>
              <a:buNone/>
              <a:defRPr sz="1600"/>
            </a:lvl1pPr>
            <a:lvl2pPr marL="415800" indent="0">
              <a:buFontTx/>
              <a:buNone/>
              <a:defRPr/>
            </a:lvl2pPr>
            <a:lvl3pPr marL="873000" indent="0">
              <a:buFontTx/>
              <a:buNone/>
              <a:defRPr/>
            </a:lvl3pPr>
            <a:lvl4pPr marL="1330200" indent="0">
              <a:buFontTx/>
              <a:buNone/>
              <a:defRPr/>
            </a:lvl4pPr>
            <a:lvl5pPr marL="1787400" indent="0">
              <a:buFontTx/>
              <a:buNone/>
              <a:defRPr/>
            </a:lvl5pPr>
          </a:lstStyle>
          <a:p>
            <a:pPr lvl="0"/>
            <a:r>
              <a:rPr lang="de-DE"/>
              <a:t>Textmasterformat bearbeiten</a:t>
            </a:r>
          </a:p>
        </p:txBody>
      </p:sp>
      <p:sp>
        <p:nvSpPr>
          <p:cNvPr id="4" name="Datumsplatzhalter 3">
            <a:extLst>
              <a:ext uri="{FF2B5EF4-FFF2-40B4-BE49-F238E27FC236}">
                <a16:creationId xmlns:a16="http://schemas.microsoft.com/office/drawing/2014/main" id="{E6ED2551-E73D-6040-8768-3F87458354D1}"/>
              </a:ext>
            </a:extLst>
          </p:cNvPr>
          <p:cNvSpPr>
            <a:spLocks noGrp="1"/>
          </p:cNvSpPr>
          <p:nvPr>
            <p:ph type="dt" sz="half" idx="10"/>
          </p:nvPr>
        </p:nvSpPr>
        <p:spPr/>
        <p:txBody>
          <a:bodyPr/>
          <a:lstStyle/>
          <a:p>
            <a:fld id="{04BF6A5A-58B0-BD43-97E0-91A544BB9BD8}" type="datetimeFigureOut">
              <a:rPr lang="de-DE" smtClean="0"/>
              <a:t>18.03.2026</a:t>
            </a:fld>
            <a:endParaRPr lang="de-DE"/>
          </a:p>
        </p:txBody>
      </p:sp>
      <p:sp>
        <p:nvSpPr>
          <p:cNvPr id="5" name="Fußzeilenplatzhalter 4">
            <a:extLst>
              <a:ext uri="{FF2B5EF4-FFF2-40B4-BE49-F238E27FC236}">
                <a16:creationId xmlns:a16="http://schemas.microsoft.com/office/drawing/2014/main" id="{47D7A905-B29D-6F43-B65C-3E8D331D2B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F4F7306-77E7-5848-B1EA-970609C4F375}"/>
              </a:ext>
            </a:extLst>
          </p:cNvPr>
          <p:cNvSpPr>
            <a:spLocks noGrp="1"/>
          </p:cNvSpPr>
          <p:nvPr>
            <p:ph type="sldNum" sz="quarter" idx="12"/>
          </p:nvPr>
        </p:nvSpPr>
        <p:spPr/>
        <p:txBody>
          <a:bodyPr/>
          <a:lstStyle/>
          <a:p>
            <a:fld id="{C79F326D-7C0A-FB48-9583-A1568398DE9D}" type="slidenum">
              <a:rPr lang="de-DE" smtClean="0"/>
              <a:t>‹Nr.›</a:t>
            </a:fld>
            <a:endParaRPr lang="de-DE"/>
          </a:p>
        </p:txBody>
      </p:sp>
    </p:spTree>
    <p:extLst>
      <p:ext uri="{BB962C8B-B14F-4D97-AF65-F5344CB8AC3E}">
        <p14:creationId xmlns:p14="http://schemas.microsoft.com/office/powerpoint/2010/main" val="14366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0F7EC-96BF-3949-98AF-4C772A4CFEC6}"/>
              </a:ext>
            </a:extLst>
          </p:cNvPr>
          <p:cNvSpPr>
            <a:spLocks noGrp="1"/>
          </p:cNvSpPr>
          <p:nvPr>
            <p:ph type="title" hasCustomPrompt="1"/>
          </p:nvPr>
        </p:nvSpPr>
        <p:spPr/>
        <p:txBody>
          <a:bodyPr/>
          <a:lstStyle/>
          <a:p>
            <a:r>
              <a:rPr lang="de-DE" dirty="0"/>
              <a:t>Inhalt</a:t>
            </a:r>
          </a:p>
        </p:txBody>
      </p:sp>
      <p:sp>
        <p:nvSpPr>
          <p:cNvPr id="3" name="Inhaltsplatzhalter 2">
            <a:extLst>
              <a:ext uri="{FF2B5EF4-FFF2-40B4-BE49-F238E27FC236}">
                <a16:creationId xmlns:a16="http://schemas.microsoft.com/office/drawing/2014/main" id="{AFD000A8-6839-3343-8915-8F8E8F3448A0}"/>
              </a:ext>
            </a:extLst>
          </p:cNvPr>
          <p:cNvSpPr>
            <a:spLocks noGrp="1"/>
          </p:cNvSpPr>
          <p:nvPr>
            <p:ph idx="1" hasCustomPrompt="1"/>
          </p:nvPr>
        </p:nvSpPr>
        <p:spPr/>
        <p:txBody>
          <a:bodyPr>
            <a:normAutofit/>
          </a:bodyPr>
          <a:lstStyle>
            <a:lvl1pPr>
              <a:lnSpc>
                <a:spcPts val="2400"/>
              </a:lnSpc>
              <a:spcBef>
                <a:spcPts val="0"/>
              </a:spcBef>
              <a:spcAft>
                <a:spcPts val="1200"/>
              </a:spcAft>
              <a:defRPr sz="2000"/>
            </a:lvl1pPr>
            <a:lvl2pPr marL="0">
              <a:lnSpc>
                <a:spcPts val="2400"/>
              </a:lnSpc>
              <a:spcAft>
                <a:spcPts val="1000"/>
              </a:spcAft>
              <a:defRPr sz="2000"/>
            </a:lvl2pPr>
            <a:lvl3pPr marL="0">
              <a:lnSpc>
                <a:spcPts val="2400"/>
              </a:lnSpc>
              <a:spcAft>
                <a:spcPts val="1000"/>
              </a:spcAft>
              <a:defRPr sz="2000"/>
            </a:lvl3pPr>
            <a:lvl4pPr>
              <a:lnSpc>
                <a:spcPts val="2400"/>
              </a:lnSpc>
              <a:spcAft>
                <a:spcPts val="1000"/>
              </a:spcAft>
              <a:defRPr sz="2000"/>
            </a:lvl4pPr>
            <a:lvl5pPr>
              <a:lnSpc>
                <a:spcPts val="2400"/>
              </a:lnSpc>
              <a:spcAft>
                <a:spcPts val="1000"/>
              </a:spcAft>
              <a:defRPr sz="2000"/>
            </a:lvl5pPr>
          </a:lstStyle>
          <a:p>
            <a:pPr lvl="0"/>
            <a:r>
              <a:rPr lang="de-DE" dirty="0"/>
              <a:t>Kapitel 1</a:t>
            </a:r>
          </a:p>
          <a:p>
            <a:pPr lvl="0"/>
            <a:r>
              <a:rPr lang="de-DE" dirty="0"/>
              <a:t>Kapitel 2</a:t>
            </a:r>
          </a:p>
          <a:p>
            <a:pPr lvl="0"/>
            <a:r>
              <a:rPr lang="de-DE" dirty="0"/>
              <a:t>Kapitel 3</a:t>
            </a:r>
          </a:p>
          <a:p>
            <a:pPr lvl="0"/>
            <a:r>
              <a:rPr lang="de-DE" dirty="0"/>
              <a:t>Kapitel 4</a:t>
            </a:r>
          </a:p>
        </p:txBody>
      </p:sp>
      <p:sp>
        <p:nvSpPr>
          <p:cNvPr id="4" name="Datumsplatzhalter 3">
            <a:extLst>
              <a:ext uri="{FF2B5EF4-FFF2-40B4-BE49-F238E27FC236}">
                <a16:creationId xmlns:a16="http://schemas.microsoft.com/office/drawing/2014/main" id="{E6ED2551-E73D-6040-8768-3F87458354D1}"/>
              </a:ext>
            </a:extLst>
          </p:cNvPr>
          <p:cNvSpPr>
            <a:spLocks noGrp="1"/>
          </p:cNvSpPr>
          <p:nvPr>
            <p:ph type="dt" sz="half" idx="10"/>
          </p:nvPr>
        </p:nvSpPr>
        <p:spPr/>
        <p:txBody>
          <a:bodyPr/>
          <a:lstStyle/>
          <a:p>
            <a:fld id="{04BF6A5A-58B0-BD43-97E0-91A544BB9BD8}" type="datetimeFigureOut">
              <a:rPr lang="de-DE" smtClean="0"/>
              <a:t>18.03.2026</a:t>
            </a:fld>
            <a:endParaRPr lang="de-DE"/>
          </a:p>
        </p:txBody>
      </p:sp>
      <p:sp>
        <p:nvSpPr>
          <p:cNvPr id="5" name="Fußzeilenplatzhalter 4">
            <a:extLst>
              <a:ext uri="{FF2B5EF4-FFF2-40B4-BE49-F238E27FC236}">
                <a16:creationId xmlns:a16="http://schemas.microsoft.com/office/drawing/2014/main" id="{47D7A905-B29D-6F43-B65C-3E8D331D2B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F4F7306-77E7-5848-B1EA-970609C4F375}"/>
              </a:ext>
            </a:extLst>
          </p:cNvPr>
          <p:cNvSpPr>
            <a:spLocks noGrp="1"/>
          </p:cNvSpPr>
          <p:nvPr>
            <p:ph type="sldNum" sz="quarter" idx="12"/>
          </p:nvPr>
        </p:nvSpPr>
        <p:spPr/>
        <p:txBody>
          <a:bodyPr/>
          <a:lstStyle/>
          <a:p>
            <a:fld id="{C79F326D-7C0A-FB48-9583-A1568398DE9D}" type="slidenum">
              <a:rPr lang="de-DE" smtClean="0"/>
              <a:t>‹Nr.›</a:t>
            </a:fld>
            <a:endParaRPr lang="de-DE"/>
          </a:p>
        </p:txBody>
      </p:sp>
    </p:spTree>
    <p:extLst>
      <p:ext uri="{BB962C8B-B14F-4D97-AF65-F5344CB8AC3E}">
        <p14:creationId xmlns:p14="http://schemas.microsoft.com/office/powerpoint/2010/main" val="1556292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ollflächig hell">
    <p:bg>
      <p:bgPr>
        <a:solidFill>
          <a:schemeClr val="accent5"/>
        </a:solidFill>
        <a:effectLst/>
      </p:bgPr>
    </p:bg>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51647FC5-2E3F-9D41-B3A8-A959E70FAB62}"/>
              </a:ext>
            </a:extLst>
          </p:cNvPr>
          <p:cNvSpPr>
            <a:spLocks noGrp="1"/>
          </p:cNvSpPr>
          <p:nvPr>
            <p:ph type="pic" sz="quarter" idx="10"/>
          </p:nvPr>
        </p:nvSpPr>
        <p:spPr>
          <a:xfrm>
            <a:off x="0" y="0"/>
            <a:ext cx="12192000" cy="6858000"/>
          </a:xfrm>
          <a:solidFill>
            <a:schemeClr val="bg2"/>
          </a:solidFill>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F037DE34-02BE-BC43-B61C-07F0D9F063C9}"/>
              </a:ext>
            </a:extLst>
          </p:cNvPr>
          <p:cNvSpPr>
            <a:spLocks noGrp="1"/>
          </p:cNvSpPr>
          <p:nvPr>
            <p:ph type="ctrTitle"/>
          </p:nvPr>
        </p:nvSpPr>
        <p:spPr>
          <a:xfrm>
            <a:off x="540000" y="1800000"/>
            <a:ext cx="11124000" cy="2340000"/>
          </a:xfrm>
        </p:spPr>
        <p:txBody>
          <a:bodyPr lIns="0" anchor="b">
            <a:normAutofit/>
          </a:bodyPr>
          <a:lstStyle>
            <a:lvl1pPr algn="l">
              <a:defRPr sz="3200" b="1">
                <a:solidFill>
                  <a:schemeClr val="tx2"/>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E59A24BD-79D1-0049-8D03-5399BB5E215D}"/>
              </a:ext>
            </a:extLst>
          </p:cNvPr>
          <p:cNvSpPr>
            <a:spLocks noGrp="1"/>
          </p:cNvSpPr>
          <p:nvPr>
            <p:ph type="subTitle" idx="1"/>
          </p:nvPr>
        </p:nvSpPr>
        <p:spPr>
          <a:xfrm>
            <a:off x="540000" y="4500000"/>
            <a:ext cx="11124000" cy="1620000"/>
          </a:xfrm>
        </p:spPr>
        <p:txBody>
          <a:bodyPr lIns="0">
            <a:normAutofit/>
          </a:bodyPr>
          <a:lstStyle>
            <a:lvl1pPr marL="0" indent="0" algn="l">
              <a:lnSpc>
                <a:spcPts val="2400"/>
              </a:lnSpc>
              <a:spcAft>
                <a:spcPts val="1000"/>
              </a:spcAft>
              <a:buNone/>
              <a:defRPr sz="20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pic>
        <p:nvPicPr>
          <p:cNvPr id="5" name="Grafik 4">
            <a:extLst>
              <a:ext uri="{FF2B5EF4-FFF2-40B4-BE49-F238E27FC236}">
                <a16:creationId xmlns:a16="http://schemas.microsoft.com/office/drawing/2014/main" id="{AD70246E-FC41-3D4B-98C3-D24A287E28D2}"/>
              </a:ext>
            </a:extLst>
          </p:cNvPr>
          <p:cNvPicPr>
            <a:picLocks noChangeAspect="1"/>
          </p:cNvPicPr>
          <p:nvPr userDrawn="1"/>
        </p:nvPicPr>
        <p:blipFill>
          <a:blip r:embed="rId2"/>
          <a:srcRect/>
          <a:stretch/>
        </p:blipFill>
        <p:spPr>
          <a:xfrm>
            <a:off x="10956063" y="502451"/>
            <a:ext cx="720000" cy="720000"/>
          </a:xfrm>
          <a:prstGeom prst="rect">
            <a:avLst/>
          </a:prstGeom>
        </p:spPr>
      </p:pic>
      <p:sp>
        <p:nvSpPr>
          <p:cNvPr id="14" name="Fußzeilenplatzhalter 4">
            <a:extLst>
              <a:ext uri="{FF2B5EF4-FFF2-40B4-BE49-F238E27FC236}">
                <a16:creationId xmlns:a16="http://schemas.microsoft.com/office/drawing/2014/main" id="{D295DC3C-BFF4-2F42-97E4-EC6AE3913035}"/>
              </a:ext>
            </a:extLst>
          </p:cNvPr>
          <p:cNvSpPr>
            <a:spLocks noGrp="1"/>
          </p:cNvSpPr>
          <p:nvPr>
            <p:ph type="ftr" sz="quarter" idx="3"/>
          </p:nvPr>
        </p:nvSpPr>
        <p:spPr>
          <a:xfrm>
            <a:off x="538419" y="6478725"/>
            <a:ext cx="4114800" cy="216000"/>
          </a:xfrm>
          <a:prstGeom prst="rect">
            <a:avLst/>
          </a:prstGeom>
        </p:spPr>
        <p:txBody>
          <a:bodyPr vert="horz" lIns="0" tIns="0" rIns="0" bIns="0" rtlCol="0" anchor="ctr"/>
          <a:lstStyle>
            <a:lvl1pPr algn="l">
              <a:defRPr sz="1000" b="0" i="0">
                <a:solidFill>
                  <a:schemeClr val="tx1"/>
                </a:solidFill>
                <a:latin typeface="Georgia" panose="02040502050405020303" pitchFamily="18" charset="0"/>
              </a:defRPr>
            </a:lvl1pPr>
          </a:lstStyle>
          <a:p>
            <a:endParaRPr lang="de-DE" dirty="0"/>
          </a:p>
        </p:txBody>
      </p:sp>
      <p:sp>
        <p:nvSpPr>
          <p:cNvPr id="15" name="Foliennummernplatzhalter 5">
            <a:extLst>
              <a:ext uri="{FF2B5EF4-FFF2-40B4-BE49-F238E27FC236}">
                <a16:creationId xmlns:a16="http://schemas.microsoft.com/office/drawing/2014/main" id="{159D032E-B151-3C40-AD59-D7C7BBBCEE14}"/>
              </a:ext>
            </a:extLst>
          </p:cNvPr>
          <p:cNvSpPr>
            <a:spLocks noGrp="1"/>
          </p:cNvSpPr>
          <p:nvPr>
            <p:ph type="sldNum" sz="quarter" idx="4"/>
          </p:nvPr>
        </p:nvSpPr>
        <p:spPr>
          <a:xfrm>
            <a:off x="10956063" y="6478725"/>
            <a:ext cx="720000" cy="216000"/>
          </a:xfrm>
          <a:prstGeom prst="rect">
            <a:avLst/>
          </a:prstGeom>
        </p:spPr>
        <p:txBody>
          <a:bodyPr vert="horz" lIns="0" tIns="0" rIns="0" bIns="0" rtlCol="0" anchor="ctr"/>
          <a:lstStyle>
            <a:lvl1pPr algn="r">
              <a:defRPr sz="1000" b="0" i="0">
                <a:solidFill>
                  <a:schemeClr val="tx1"/>
                </a:solidFill>
                <a:latin typeface="Georgia" panose="02040502050405020303" pitchFamily="18" charset="0"/>
              </a:defRPr>
            </a:lvl1pPr>
          </a:lstStyle>
          <a:p>
            <a:fld id="{C79F326D-7C0A-FB48-9583-A1568398DE9D}" type="slidenum">
              <a:rPr lang="de-DE" smtClean="0"/>
              <a:pPr/>
              <a:t>‹Nr.›</a:t>
            </a:fld>
            <a:endParaRPr lang="de-DE" dirty="0"/>
          </a:p>
        </p:txBody>
      </p:sp>
      <p:sp>
        <p:nvSpPr>
          <p:cNvPr id="16" name="Datumsplatzhalter 3">
            <a:extLst>
              <a:ext uri="{FF2B5EF4-FFF2-40B4-BE49-F238E27FC236}">
                <a16:creationId xmlns:a16="http://schemas.microsoft.com/office/drawing/2014/main" id="{F0ADF022-F662-2D49-A0BF-11718105CFD9}"/>
              </a:ext>
            </a:extLst>
          </p:cNvPr>
          <p:cNvSpPr>
            <a:spLocks noGrp="1"/>
          </p:cNvSpPr>
          <p:nvPr>
            <p:ph type="dt" sz="half" idx="2"/>
          </p:nvPr>
        </p:nvSpPr>
        <p:spPr>
          <a:xfrm>
            <a:off x="9000000" y="6480000"/>
            <a:ext cx="1800000" cy="216000"/>
          </a:xfrm>
          <a:prstGeom prst="rect">
            <a:avLst/>
          </a:prstGeom>
        </p:spPr>
        <p:txBody>
          <a:bodyPr vert="horz" lIns="0" tIns="0" rIns="0" bIns="0" rtlCol="0" anchor="ctr"/>
          <a:lstStyle>
            <a:lvl1pPr algn="r">
              <a:defRPr sz="1000" b="0" i="0">
                <a:solidFill>
                  <a:schemeClr val="tx1"/>
                </a:solidFill>
                <a:latin typeface="Georgia" panose="02040502050405020303" pitchFamily="18" charset="0"/>
              </a:defRPr>
            </a:lvl1pPr>
          </a:lstStyle>
          <a:p>
            <a:fld id="{04BF6A5A-58B0-BD43-97E0-91A544BB9BD8}" type="datetimeFigureOut">
              <a:rPr lang="de-DE" smtClean="0"/>
              <a:pPr/>
              <a:t>18.03.2026</a:t>
            </a:fld>
            <a:endParaRPr lang="de-DE" dirty="0"/>
          </a:p>
        </p:txBody>
      </p:sp>
    </p:spTree>
    <p:extLst>
      <p:ext uri="{BB962C8B-B14F-4D97-AF65-F5344CB8AC3E}">
        <p14:creationId xmlns:p14="http://schemas.microsoft.com/office/powerpoint/2010/main" val="212092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F5B8B-8A74-DC40-B0A3-55EB81CCC150}"/>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34CDAAB2-4556-9545-B36E-84547781290A}"/>
              </a:ext>
            </a:extLst>
          </p:cNvPr>
          <p:cNvSpPr>
            <a:spLocks noGrp="1"/>
          </p:cNvSpPr>
          <p:nvPr>
            <p:ph sz="half" idx="1"/>
          </p:nvPr>
        </p:nvSpPr>
        <p:spPr>
          <a:xfrm>
            <a:off x="540000" y="1800000"/>
            <a:ext cx="2520000" cy="4176000"/>
          </a:xfrm>
        </p:spPr>
        <p:txBody>
          <a:bodyPr/>
          <a:lstStyle>
            <a:lvl1pPr marL="0" indent="0">
              <a:spcBef>
                <a:spcPts val="0"/>
              </a:spcBef>
              <a:spcAft>
                <a:spcPts val="800"/>
              </a:spcAft>
              <a:buFontTx/>
              <a:buNone/>
              <a:tabLst/>
              <a:defRPr/>
            </a:lvl1pPr>
            <a:lvl2pPr marL="180000" indent="0">
              <a:spcBef>
                <a:spcPts val="0"/>
              </a:spcBef>
              <a:spcAft>
                <a:spcPts val="800"/>
              </a:spcAft>
              <a:buFontTx/>
              <a:buNone/>
              <a:tabLst/>
              <a:defRPr/>
            </a:lvl2pPr>
            <a:lvl3pPr marL="360000" indent="0">
              <a:spcBef>
                <a:spcPts val="0"/>
              </a:spcBef>
              <a:spcAft>
                <a:spcPts val="800"/>
              </a:spcAft>
              <a:buFontTx/>
              <a:buNone/>
              <a:tabLst/>
              <a:defRPr/>
            </a:lvl3pPr>
            <a:lvl4pPr marL="540000" indent="0">
              <a:spcBef>
                <a:spcPts val="0"/>
              </a:spcBef>
              <a:spcAft>
                <a:spcPts val="800"/>
              </a:spcAft>
              <a:buFontTx/>
              <a:buNone/>
              <a:tabLst/>
              <a:defRPr/>
            </a:lvl4pPr>
            <a:lvl5pPr marL="720000" indent="0">
              <a:spcBef>
                <a:spcPts val="0"/>
              </a:spcBef>
              <a:spcAft>
                <a:spcPts val="800"/>
              </a:spcAft>
              <a:buFontTx/>
              <a:buNone/>
              <a:tabLst/>
              <a:defRPr/>
            </a:lvl5pPr>
          </a:lstStyle>
          <a:p>
            <a:pPr lvl="0"/>
            <a:r>
              <a:rPr lang="de-DE"/>
              <a:t>Textmasterformat bearbeiten</a:t>
            </a:r>
          </a:p>
        </p:txBody>
      </p:sp>
      <p:sp>
        <p:nvSpPr>
          <p:cNvPr id="5" name="Datumsplatzhalter 4">
            <a:extLst>
              <a:ext uri="{FF2B5EF4-FFF2-40B4-BE49-F238E27FC236}">
                <a16:creationId xmlns:a16="http://schemas.microsoft.com/office/drawing/2014/main" id="{CEE436C9-99A8-F74E-82EC-310403A53CE1}"/>
              </a:ext>
            </a:extLst>
          </p:cNvPr>
          <p:cNvSpPr>
            <a:spLocks noGrp="1"/>
          </p:cNvSpPr>
          <p:nvPr>
            <p:ph type="dt" sz="half" idx="10"/>
          </p:nvPr>
        </p:nvSpPr>
        <p:spPr/>
        <p:txBody>
          <a:bodyPr/>
          <a:lstStyle/>
          <a:p>
            <a:fld id="{04BF6A5A-58B0-BD43-97E0-91A544BB9BD8}" type="datetimeFigureOut">
              <a:rPr lang="de-DE" smtClean="0"/>
              <a:t>18.03.2026</a:t>
            </a:fld>
            <a:endParaRPr lang="de-DE"/>
          </a:p>
        </p:txBody>
      </p:sp>
      <p:sp>
        <p:nvSpPr>
          <p:cNvPr id="6" name="Fußzeilenplatzhalter 5">
            <a:extLst>
              <a:ext uri="{FF2B5EF4-FFF2-40B4-BE49-F238E27FC236}">
                <a16:creationId xmlns:a16="http://schemas.microsoft.com/office/drawing/2014/main" id="{3FFB4C68-42D9-B647-8BF5-84EAEA16B65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8E4C29-E952-4A4B-AF70-1C1C78BD6C53}"/>
              </a:ext>
            </a:extLst>
          </p:cNvPr>
          <p:cNvSpPr>
            <a:spLocks noGrp="1"/>
          </p:cNvSpPr>
          <p:nvPr>
            <p:ph type="sldNum" sz="quarter" idx="12"/>
          </p:nvPr>
        </p:nvSpPr>
        <p:spPr/>
        <p:txBody>
          <a:bodyPr/>
          <a:lstStyle/>
          <a:p>
            <a:fld id="{C79F326D-7C0A-FB48-9583-A1568398DE9D}" type="slidenum">
              <a:rPr lang="de-DE" smtClean="0"/>
              <a:t>‹Nr.›</a:t>
            </a:fld>
            <a:endParaRPr lang="de-DE"/>
          </a:p>
        </p:txBody>
      </p:sp>
      <p:sp>
        <p:nvSpPr>
          <p:cNvPr id="10" name="Inhaltsplatzhalter 2">
            <a:extLst>
              <a:ext uri="{FF2B5EF4-FFF2-40B4-BE49-F238E27FC236}">
                <a16:creationId xmlns:a16="http://schemas.microsoft.com/office/drawing/2014/main" id="{5A13BE77-C67E-5F4D-A378-7B36B1EEF6F7}"/>
              </a:ext>
            </a:extLst>
          </p:cNvPr>
          <p:cNvSpPr>
            <a:spLocks noGrp="1"/>
          </p:cNvSpPr>
          <p:nvPr>
            <p:ph sz="half" idx="13"/>
          </p:nvPr>
        </p:nvSpPr>
        <p:spPr>
          <a:xfrm>
            <a:off x="3413829" y="1800000"/>
            <a:ext cx="2520000" cy="4176000"/>
          </a:xfrm>
        </p:spPr>
        <p:txBody>
          <a:bodyPr/>
          <a:lstStyle>
            <a:lvl1pPr marL="0" indent="0">
              <a:spcBef>
                <a:spcPts val="0"/>
              </a:spcBef>
              <a:spcAft>
                <a:spcPts val="800"/>
              </a:spcAft>
              <a:buFontTx/>
              <a:buNone/>
              <a:tabLst/>
              <a:defRPr/>
            </a:lvl1pPr>
            <a:lvl2pPr marL="180000" indent="0">
              <a:spcBef>
                <a:spcPts val="0"/>
              </a:spcBef>
              <a:spcAft>
                <a:spcPts val="800"/>
              </a:spcAft>
              <a:buFontTx/>
              <a:buNone/>
              <a:tabLst/>
              <a:defRPr/>
            </a:lvl2pPr>
            <a:lvl3pPr marL="360000" indent="0">
              <a:spcBef>
                <a:spcPts val="0"/>
              </a:spcBef>
              <a:spcAft>
                <a:spcPts val="800"/>
              </a:spcAft>
              <a:buFontTx/>
              <a:buNone/>
              <a:tabLst/>
              <a:defRPr/>
            </a:lvl3pPr>
            <a:lvl4pPr marL="540000" indent="0">
              <a:spcBef>
                <a:spcPts val="0"/>
              </a:spcBef>
              <a:spcAft>
                <a:spcPts val="800"/>
              </a:spcAft>
              <a:buFontTx/>
              <a:buNone/>
              <a:tabLst/>
              <a:defRPr/>
            </a:lvl4pPr>
            <a:lvl5pPr marL="720000" indent="0">
              <a:spcBef>
                <a:spcPts val="0"/>
              </a:spcBef>
              <a:spcAft>
                <a:spcPts val="800"/>
              </a:spcAft>
              <a:buFontTx/>
              <a:buNone/>
              <a:tabLst/>
              <a:defRPr/>
            </a:lvl5pPr>
          </a:lstStyle>
          <a:p>
            <a:pPr lvl="0"/>
            <a:r>
              <a:rPr lang="de-DE"/>
              <a:t>Textmasterformat bearbeiten</a:t>
            </a:r>
          </a:p>
        </p:txBody>
      </p:sp>
      <p:sp>
        <p:nvSpPr>
          <p:cNvPr id="11" name="Inhaltsplatzhalter 2">
            <a:extLst>
              <a:ext uri="{FF2B5EF4-FFF2-40B4-BE49-F238E27FC236}">
                <a16:creationId xmlns:a16="http://schemas.microsoft.com/office/drawing/2014/main" id="{068CA13D-31DB-4F49-9E54-D14A593B8FCC}"/>
              </a:ext>
            </a:extLst>
          </p:cNvPr>
          <p:cNvSpPr>
            <a:spLocks noGrp="1"/>
          </p:cNvSpPr>
          <p:nvPr>
            <p:ph sz="half" idx="14"/>
          </p:nvPr>
        </p:nvSpPr>
        <p:spPr>
          <a:xfrm>
            <a:off x="6287658" y="1800000"/>
            <a:ext cx="2520000" cy="4176000"/>
          </a:xfrm>
        </p:spPr>
        <p:txBody>
          <a:bodyPr/>
          <a:lstStyle>
            <a:lvl1pPr marL="0" indent="0">
              <a:spcBef>
                <a:spcPts val="0"/>
              </a:spcBef>
              <a:spcAft>
                <a:spcPts val="800"/>
              </a:spcAft>
              <a:buFontTx/>
              <a:buNone/>
              <a:tabLst/>
              <a:defRPr/>
            </a:lvl1pPr>
            <a:lvl2pPr marL="180000" indent="0">
              <a:spcBef>
                <a:spcPts val="0"/>
              </a:spcBef>
              <a:spcAft>
                <a:spcPts val="800"/>
              </a:spcAft>
              <a:buFontTx/>
              <a:buNone/>
              <a:tabLst/>
              <a:defRPr/>
            </a:lvl2pPr>
            <a:lvl3pPr marL="360000" indent="0">
              <a:spcBef>
                <a:spcPts val="0"/>
              </a:spcBef>
              <a:spcAft>
                <a:spcPts val="800"/>
              </a:spcAft>
              <a:buFontTx/>
              <a:buNone/>
              <a:tabLst/>
              <a:defRPr/>
            </a:lvl3pPr>
            <a:lvl4pPr marL="540000" indent="0">
              <a:spcBef>
                <a:spcPts val="0"/>
              </a:spcBef>
              <a:spcAft>
                <a:spcPts val="800"/>
              </a:spcAft>
              <a:buFontTx/>
              <a:buNone/>
              <a:tabLst/>
              <a:defRPr/>
            </a:lvl4pPr>
            <a:lvl5pPr marL="720000" indent="0">
              <a:spcBef>
                <a:spcPts val="0"/>
              </a:spcBef>
              <a:spcAft>
                <a:spcPts val="800"/>
              </a:spcAft>
              <a:buFontTx/>
              <a:buNone/>
              <a:tabLst/>
              <a:defRPr/>
            </a:lvl5pPr>
          </a:lstStyle>
          <a:p>
            <a:pPr lvl="0"/>
            <a:r>
              <a:rPr lang="de-DE"/>
              <a:t>Textmasterformat bearbeiten</a:t>
            </a:r>
          </a:p>
        </p:txBody>
      </p:sp>
      <p:sp>
        <p:nvSpPr>
          <p:cNvPr id="12" name="Inhaltsplatzhalter 2">
            <a:extLst>
              <a:ext uri="{FF2B5EF4-FFF2-40B4-BE49-F238E27FC236}">
                <a16:creationId xmlns:a16="http://schemas.microsoft.com/office/drawing/2014/main" id="{466CB936-1AFA-E043-92E8-89382C7480FA}"/>
              </a:ext>
            </a:extLst>
          </p:cNvPr>
          <p:cNvSpPr>
            <a:spLocks noGrp="1"/>
          </p:cNvSpPr>
          <p:nvPr>
            <p:ph sz="half" idx="15"/>
          </p:nvPr>
        </p:nvSpPr>
        <p:spPr>
          <a:xfrm>
            <a:off x="9161486" y="1800000"/>
            <a:ext cx="2520000" cy="4176000"/>
          </a:xfrm>
        </p:spPr>
        <p:txBody>
          <a:bodyPr/>
          <a:lstStyle>
            <a:lvl1pPr marL="0" indent="0">
              <a:spcBef>
                <a:spcPts val="0"/>
              </a:spcBef>
              <a:spcAft>
                <a:spcPts val="800"/>
              </a:spcAft>
              <a:buFontTx/>
              <a:buNone/>
              <a:tabLst/>
              <a:defRPr/>
            </a:lvl1pPr>
            <a:lvl2pPr marL="180000" indent="0">
              <a:spcBef>
                <a:spcPts val="0"/>
              </a:spcBef>
              <a:spcAft>
                <a:spcPts val="800"/>
              </a:spcAft>
              <a:buFontTx/>
              <a:buNone/>
              <a:tabLst/>
              <a:defRPr/>
            </a:lvl2pPr>
            <a:lvl3pPr marL="360000" indent="0">
              <a:spcBef>
                <a:spcPts val="0"/>
              </a:spcBef>
              <a:spcAft>
                <a:spcPts val="800"/>
              </a:spcAft>
              <a:buFontTx/>
              <a:buNone/>
              <a:tabLst/>
              <a:defRPr/>
            </a:lvl3pPr>
            <a:lvl4pPr marL="540000" indent="0">
              <a:spcBef>
                <a:spcPts val="0"/>
              </a:spcBef>
              <a:spcAft>
                <a:spcPts val="800"/>
              </a:spcAft>
              <a:buFontTx/>
              <a:buNone/>
              <a:tabLst/>
              <a:defRPr/>
            </a:lvl4pPr>
            <a:lvl5pPr marL="720000" indent="0">
              <a:spcBef>
                <a:spcPts val="0"/>
              </a:spcBef>
              <a:spcAft>
                <a:spcPts val="800"/>
              </a:spcAft>
              <a:buFontTx/>
              <a:buNone/>
              <a:tabLst/>
              <a:defRPr/>
            </a:lvl5pPr>
          </a:lstStyle>
          <a:p>
            <a:pPr lvl="0"/>
            <a:r>
              <a:rPr lang="de-DE"/>
              <a:t>Textmasterformat bearbeiten</a:t>
            </a:r>
          </a:p>
        </p:txBody>
      </p:sp>
    </p:spTree>
    <p:extLst>
      <p:ext uri="{BB962C8B-B14F-4D97-AF65-F5344CB8AC3E}">
        <p14:creationId xmlns:p14="http://schemas.microsoft.com/office/powerpoint/2010/main" val="147194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16B82-A9EA-224B-8151-8F440723806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C1275AC-4856-7647-AC49-82BD04D99797}"/>
              </a:ext>
            </a:extLst>
          </p:cNvPr>
          <p:cNvSpPr>
            <a:spLocks noGrp="1"/>
          </p:cNvSpPr>
          <p:nvPr>
            <p:ph type="dt" sz="half" idx="10"/>
          </p:nvPr>
        </p:nvSpPr>
        <p:spPr/>
        <p:txBody>
          <a:bodyPr/>
          <a:lstStyle/>
          <a:p>
            <a:fld id="{04BF6A5A-58B0-BD43-97E0-91A544BB9BD8}" type="datetimeFigureOut">
              <a:rPr lang="de-DE" smtClean="0"/>
              <a:pPr/>
              <a:t>18.03.2026</a:t>
            </a:fld>
            <a:endParaRPr lang="de-DE" dirty="0"/>
          </a:p>
        </p:txBody>
      </p:sp>
      <p:sp>
        <p:nvSpPr>
          <p:cNvPr id="4" name="Foliennummernplatzhalter 3">
            <a:extLst>
              <a:ext uri="{FF2B5EF4-FFF2-40B4-BE49-F238E27FC236}">
                <a16:creationId xmlns:a16="http://schemas.microsoft.com/office/drawing/2014/main" id="{2682694A-7A75-F540-9BC1-CF922145EE1A}"/>
              </a:ext>
            </a:extLst>
          </p:cNvPr>
          <p:cNvSpPr>
            <a:spLocks noGrp="1"/>
          </p:cNvSpPr>
          <p:nvPr>
            <p:ph type="sldNum" sz="quarter" idx="11"/>
          </p:nvPr>
        </p:nvSpPr>
        <p:spPr/>
        <p:txBody>
          <a:bodyPr/>
          <a:lstStyle/>
          <a:p>
            <a:fld id="{C79F326D-7C0A-FB48-9583-A1568398DE9D}" type="slidenum">
              <a:rPr lang="de-DE" smtClean="0"/>
              <a:pPr/>
              <a:t>‹Nr.›</a:t>
            </a:fld>
            <a:endParaRPr lang="de-DE" dirty="0"/>
          </a:p>
        </p:txBody>
      </p:sp>
      <p:sp>
        <p:nvSpPr>
          <p:cNvPr id="5" name="Fußzeilenplatzhalter 4">
            <a:extLst>
              <a:ext uri="{FF2B5EF4-FFF2-40B4-BE49-F238E27FC236}">
                <a16:creationId xmlns:a16="http://schemas.microsoft.com/office/drawing/2014/main" id="{1205F141-31F7-4140-81BC-AFC561D44DD0}"/>
              </a:ext>
            </a:extLst>
          </p:cNvPr>
          <p:cNvSpPr>
            <a:spLocks noGrp="1"/>
          </p:cNvSpPr>
          <p:nvPr>
            <p:ph type="ftr" sz="quarter" idx="12"/>
          </p:nvPr>
        </p:nvSpPr>
        <p:spPr/>
        <p:txBody>
          <a:bodyPr/>
          <a:lstStyle/>
          <a:p>
            <a:endParaRPr lang="de-DE" dirty="0"/>
          </a:p>
        </p:txBody>
      </p:sp>
      <p:sp>
        <p:nvSpPr>
          <p:cNvPr id="7" name="Textplatzhalter 6">
            <a:extLst>
              <a:ext uri="{FF2B5EF4-FFF2-40B4-BE49-F238E27FC236}">
                <a16:creationId xmlns:a16="http://schemas.microsoft.com/office/drawing/2014/main" id="{A4748547-7AD9-CF4E-B8A0-B53EEBD36CA6}"/>
              </a:ext>
            </a:extLst>
          </p:cNvPr>
          <p:cNvSpPr>
            <a:spLocks noGrp="1"/>
          </p:cNvSpPr>
          <p:nvPr>
            <p:ph type="body" sz="quarter" idx="13"/>
          </p:nvPr>
        </p:nvSpPr>
        <p:spPr>
          <a:xfrm>
            <a:off x="5040313" y="360362"/>
            <a:ext cx="6642000" cy="5616000"/>
          </a:xfrm>
        </p:spPr>
        <p:txBody>
          <a:bodyPr>
            <a:normAutofit/>
          </a:bodyPr>
          <a:lstStyle>
            <a:lvl1pPr marL="0" indent="0">
              <a:lnSpc>
                <a:spcPts val="2400"/>
              </a:lnSpc>
              <a:spcAft>
                <a:spcPts val="1000"/>
              </a:spcAft>
              <a:buFontTx/>
              <a:buNone/>
              <a:defRPr sz="2000"/>
            </a:lvl1pPr>
          </a:lstStyle>
          <a:p>
            <a:pPr lvl="0"/>
            <a:r>
              <a:rPr lang="de-DE" dirty="0"/>
              <a:t>Mastertextformat bearbeiten</a:t>
            </a:r>
          </a:p>
        </p:txBody>
      </p:sp>
    </p:spTree>
    <p:extLst>
      <p:ext uri="{BB962C8B-B14F-4D97-AF65-F5344CB8AC3E}">
        <p14:creationId xmlns:p14="http://schemas.microsoft.com/office/powerpoint/2010/main" val="721236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D73B1-0E04-3840-984E-726A8B93E71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A9B37F0-4A6B-9946-9D89-1BFD14CE2A00}"/>
              </a:ext>
            </a:extLst>
          </p:cNvPr>
          <p:cNvSpPr>
            <a:spLocks noGrp="1"/>
          </p:cNvSpPr>
          <p:nvPr>
            <p:ph type="dt" sz="half" idx="10"/>
          </p:nvPr>
        </p:nvSpPr>
        <p:spPr/>
        <p:txBody>
          <a:bodyPr/>
          <a:lstStyle/>
          <a:p>
            <a:fld id="{04BF6A5A-58B0-BD43-97E0-91A544BB9BD8}" type="datetimeFigureOut">
              <a:rPr lang="de-DE" smtClean="0"/>
              <a:pPr/>
              <a:t>18.03.2026</a:t>
            </a:fld>
            <a:endParaRPr lang="de-DE" dirty="0"/>
          </a:p>
        </p:txBody>
      </p:sp>
      <p:sp>
        <p:nvSpPr>
          <p:cNvPr id="4" name="Foliennummernplatzhalter 3">
            <a:extLst>
              <a:ext uri="{FF2B5EF4-FFF2-40B4-BE49-F238E27FC236}">
                <a16:creationId xmlns:a16="http://schemas.microsoft.com/office/drawing/2014/main" id="{C1C1F9C3-B4D1-4E48-80B7-AA58DE5BA279}"/>
              </a:ext>
            </a:extLst>
          </p:cNvPr>
          <p:cNvSpPr>
            <a:spLocks noGrp="1"/>
          </p:cNvSpPr>
          <p:nvPr>
            <p:ph type="sldNum" sz="quarter" idx="11"/>
          </p:nvPr>
        </p:nvSpPr>
        <p:spPr/>
        <p:txBody>
          <a:bodyPr/>
          <a:lstStyle/>
          <a:p>
            <a:fld id="{C79F326D-7C0A-FB48-9583-A1568398DE9D}" type="slidenum">
              <a:rPr lang="de-DE" smtClean="0"/>
              <a:pPr/>
              <a:t>‹Nr.›</a:t>
            </a:fld>
            <a:endParaRPr lang="de-DE" dirty="0"/>
          </a:p>
        </p:txBody>
      </p:sp>
      <p:sp>
        <p:nvSpPr>
          <p:cNvPr id="5" name="Fußzeilenplatzhalter 4">
            <a:extLst>
              <a:ext uri="{FF2B5EF4-FFF2-40B4-BE49-F238E27FC236}">
                <a16:creationId xmlns:a16="http://schemas.microsoft.com/office/drawing/2014/main" id="{118A0665-7289-0A4E-A672-0FAD14D2DA3B}"/>
              </a:ext>
            </a:extLst>
          </p:cNvPr>
          <p:cNvSpPr>
            <a:spLocks noGrp="1"/>
          </p:cNvSpPr>
          <p:nvPr>
            <p:ph type="ftr" sz="quarter" idx="12"/>
          </p:nvPr>
        </p:nvSpPr>
        <p:spPr/>
        <p:txBody>
          <a:bodyPr/>
          <a:lstStyle/>
          <a:p>
            <a:endParaRPr lang="de-DE" dirty="0"/>
          </a:p>
        </p:txBody>
      </p:sp>
      <p:sp>
        <p:nvSpPr>
          <p:cNvPr id="8" name="Bildplatzhalter 7">
            <a:extLst>
              <a:ext uri="{FF2B5EF4-FFF2-40B4-BE49-F238E27FC236}">
                <a16:creationId xmlns:a16="http://schemas.microsoft.com/office/drawing/2014/main" id="{84D2083D-31B4-3D47-84A8-5265B5D8DA2F}"/>
              </a:ext>
            </a:extLst>
          </p:cNvPr>
          <p:cNvSpPr>
            <a:spLocks noGrp="1"/>
          </p:cNvSpPr>
          <p:nvPr>
            <p:ph type="pic" sz="quarter" idx="13"/>
          </p:nvPr>
        </p:nvSpPr>
        <p:spPr>
          <a:xfrm>
            <a:off x="5039999" y="360000"/>
            <a:ext cx="6642000" cy="5616000"/>
          </a:xfrm>
          <a:solidFill>
            <a:schemeClr val="bg2"/>
          </a:solidFill>
        </p:spPr>
        <p:txBody>
          <a:bodyPr>
            <a:normAutofit/>
          </a:bodyPr>
          <a:lstStyle>
            <a:lvl1pPr>
              <a:defRPr sz="1600"/>
            </a:lvl1pPr>
          </a:lstStyle>
          <a:p>
            <a:endParaRPr lang="de-DE"/>
          </a:p>
        </p:txBody>
      </p:sp>
    </p:spTree>
    <p:extLst>
      <p:ext uri="{BB962C8B-B14F-4D97-AF65-F5344CB8AC3E}">
        <p14:creationId xmlns:p14="http://schemas.microsoft.com/office/powerpoint/2010/main" val="4048859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16B82-A9EA-224B-8151-8F440723806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C1275AC-4856-7647-AC49-82BD04D99797}"/>
              </a:ext>
            </a:extLst>
          </p:cNvPr>
          <p:cNvSpPr>
            <a:spLocks noGrp="1"/>
          </p:cNvSpPr>
          <p:nvPr>
            <p:ph type="dt" sz="half" idx="10"/>
          </p:nvPr>
        </p:nvSpPr>
        <p:spPr/>
        <p:txBody>
          <a:bodyPr/>
          <a:lstStyle/>
          <a:p>
            <a:fld id="{04BF6A5A-58B0-BD43-97E0-91A544BB9BD8}" type="datetimeFigureOut">
              <a:rPr lang="de-DE" smtClean="0">
                <a:solidFill>
                  <a:srgbClr val="90949F"/>
                </a:solidFill>
              </a:rPr>
              <a:pPr/>
              <a:t>18.03.2026</a:t>
            </a:fld>
            <a:endParaRPr lang="de-DE" dirty="0">
              <a:solidFill>
                <a:srgbClr val="90949F"/>
              </a:solidFill>
            </a:endParaRPr>
          </a:p>
        </p:txBody>
      </p:sp>
      <p:sp>
        <p:nvSpPr>
          <p:cNvPr id="4" name="Foliennummernplatzhalter 3">
            <a:extLst>
              <a:ext uri="{FF2B5EF4-FFF2-40B4-BE49-F238E27FC236}">
                <a16:creationId xmlns:a16="http://schemas.microsoft.com/office/drawing/2014/main" id="{2682694A-7A75-F540-9BC1-CF922145EE1A}"/>
              </a:ext>
            </a:extLst>
          </p:cNvPr>
          <p:cNvSpPr>
            <a:spLocks noGrp="1"/>
          </p:cNvSpPr>
          <p:nvPr>
            <p:ph type="sldNum" sz="quarter" idx="11"/>
          </p:nvPr>
        </p:nvSpPr>
        <p:spPr/>
        <p:txBody>
          <a:bodyPr/>
          <a:lstStyle/>
          <a:p>
            <a:fld id="{C79F326D-7C0A-FB48-9583-A1568398DE9D}" type="slidenum">
              <a:rPr lang="de-DE" smtClean="0">
                <a:solidFill>
                  <a:srgbClr val="90949F"/>
                </a:solidFill>
              </a:rPr>
              <a:pPr/>
              <a:t>‹Nr.›</a:t>
            </a:fld>
            <a:endParaRPr lang="de-DE" dirty="0">
              <a:solidFill>
                <a:srgbClr val="90949F"/>
              </a:solidFill>
            </a:endParaRPr>
          </a:p>
        </p:txBody>
      </p:sp>
      <p:sp>
        <p:nvSpPr>
          <p:cNvPr id="5" name="Fußzeilenplatzhalter 4">
            <a:extLst>
              <a:ext uri="{FF2B5EF4-FFF2-40B4-BE49-F238E27FC236}">
                <a16:creationId xmlns:a16="http://schemas.microsoft.com/office/drawing/2014/main" id="{1205F141-31F7-4140-81BC-AFC561D44DD0}"/>
              </a:ext>
            </a:extLst>
          </p:cNvPr>
          <p:cNvSpPr>
            <a:spLocks noGrp="1"/>
          </p:cNvSpPr>
          <p:nvPr>
            <p:ph type="ftr" sz="quarter" idx="12"/>
          </p:nvPr>
        </p:nvSpPr>
        <p:spPr/>
        <p:txBody>
          <a:bodyPr/>
          <a:lstStyle/>
          <a:p>
            <a:endParaRPr lang="de-DE" dirty="0">
              <a:solidFill>
                <a:srgbClr val="90949F"/>
              </a:solidFill>
            </a:endParaRPr>
          </a:p>
        </p:txBody>
      </p:sp>
      <p:sp>
        <p:nvSpPr>
          <p:cNvPr id="7" name="Textplatzhalter 6">
            <a:extLst>
              <a:ext uri="{FF2B5EF4-FFF2-40B4-BE49-F238E27FC236}">
                <a16:creationId xmlns:a16="http://schemas.microsoft.com/office/drawing/2014/main" id="{A4748547-7AD9-CF4E-B8A0-B53EEBD36CA6}"/>
              </a:ext>
            </a:extLst>
          </p:cNvPr>
          <p:cNvSpPr>
            <a:spLocks noGrp="1"/>
          </p:cNvSpPr>
          <p:nvPr>
            <p:ph type="body" sz="quarter" idx="13"/>
          </p:nvPr>
        </p:nvSpPr>
        <p:spPr>
          <a:xfrm>
            <a:off x="5040313" y="360362"/>
            <a:ext cx="6642000" cy="5616000"/>
          </a:xfrm>
        </p:spPr>
        <p:txBody>
          <a:bodyPr>
            <a:normAutofit/>
          </a:bodyPr>
          <a:lstStyle>
            <a:lvl1pPr marL="0" indent="0">
              <a:lnSpc>
                <a:spcPts val="2400"/>
              </a:lnSpc>
              <a:spcAft>
                <a:spcPts val="1000"/>
              </a:spcAft>
              <a:buFontTx/>
              <a:buNone/>
              <a:defRPr sz="2000"/>
            </a:lvl1pPr>
          </a:lstStyle>
          <a:p>
            <a:pPr lvl="0"/>
            <a:r>
              <a:rPr lang="de-DE" dirty="0"/>
              <a:t>Mastertextformat bearbeiten</a:t>
            </a:r>
          </a:p>
        </p:txBody>
      </p:sp>
    </p:spTree>
    <p:extLst>
      <p:ext uri="{BB962C8B-B14F-4D97-AF65-F5344CB8AC3E}">
        <p14:creationId xmlns:p14="http://schemas.microsoft.com/office/powerpoint/2010/main" val="120686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D73B1-0E04-3840-984E-726A8B93E71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A9B37F0-4A6B-9946-9D89-1BFD14CE2A00}"/>
              </a:ext>
            </a:extLst>
          </p:cNvPr>
          <p:cNvSpPr>
            <a:spLocks noGrp="1"/>
          </p:cNvSpPr>
          <p:nvPr>
            <p:ph type="dt" sz="half" idx="10"/>
          </p:nvPr>
        </p:nvSpPr>
        <p:spPr/>
        <p:txBody>
          <a:bodyPr/>
          <a:lstStyle/>
          <a:p>
            <a:fld id="{04BF6A5A-58B0-BD43-97E0-91A544BB9BD8}" type="datetimeFigureOut">
              <a:rPr lang="de-DE" smtClean="0">
                <a:solidFill>
                  <a:srgbClr val="90949F"/>
                </a:solidFill>
              </a:rPr>
              <a:pPr/>
              <a:t>18.03.2026</a:t>
            </a:fld>
            <a:endParaRPr lang="de-DE" dirty="0">
              <a:solidFill>
                <a:srgbClr val="90949F"/>
              </a:solidFill>
            </a:endParaRPr>
          </a:p>
        </p:txBody>
      </p:sp>
      <p:sp>
        <p:nvSpPr>
          <p:cNvPr id="4" name="Foliennummernplatzhalter 3">
            <a:extLst>
              <a:ext uri="{FF2B5EF4-FFF2-40B4-BE49-F238E27FC236}">
                <a16:creationId xmlns:a16="http://schemas.microsoft.com/office/drawing/2014/main" id="{C1C1F9C3-B4D1-4E48-80B7-AA58DE5BA279}"/>
              </a:ext>
            </a:extLst>
          </p:cNvPr>
          <p:cNvSpPr>
            <a:spLocks noGrp="1"/>
          </p:cNvSpPr>
          <p:nvPr>
            <p:ph type="sldNum" sz="quarter" idx="11"/>
          </p:nvPr>
        </p:nvSpPr>
        <p:spPr/>
        <p:txBody>
          <a:bodyPr/>
          <a:lstStyle/>
          <a:p>
            <a:fld id="{C79F326D-7C0A-FB48-9583-A1568398DE9D}" type="slidenum">
              <a:rPr lang="de-DE" smtClean="0">
                <a:solidFill>
                  <a:srgbClr val="90949F"/>
                </a:solidFill>
              </a:rPr>
              <a:pPr/>
              <a:t>‹Nr.›</a:t>
            </a:fld>
            <a:endParaRPr lang="de-DE" dirty="0">
              <a:solidFill>
                <a:srgbClr val="90949F"/>
              </a:solidFill>
            </a:endParaRPr>
          </a:p>
        </p:txBody>
      </p:sp>
      <p:sp>
        <p:nvSpPr>
          <p:cNvPr id="5" name="Fußzeilenplatzhalter 4">
            <a:extLst>
              <a:ext uri="{FF2B5EF4-FFF2-40B4-BE49-F238E27FC236}">
                <a16:creationId xmlns:a16="http://schemas.microsoft.com/office/drawing/2014/main" id="{118A0665-7289-0A4E-A672-0FAD14D2DA3B}"/>
              </a:ext>
            </a:extLst>
          </p:cNvPr>
          <p:cNvSpPr>
            <a:spLocks noGrp="1"/>
          </p:cNvSpPr>
          <p:nvPr>
            <p:ph type="ftr" sz="quarter" idx="12"/>
          </p:nvPr>
        </p:nvSpPr>
        <p:spPr/>
        <p:txBody>
          <a:bodyPr/>
          <a:lstStyle/>
          <a:p>
            <a:endParaRPr lang="de-DE" dirty="0">
              <a:solidFill>
                <a:srgbClr val="90949F"/>
              </a:solidFill>
            </a:endParaRPr>
          </a:p>
        </p:txBody>
      </p:sp>
      <p:sp>
        <p:nvSpPr>
          <p:cNvPr id="8" name="Bildplatzhalter 7">
            <a:extLst>
              <a:ext uri="{FF2B5EF4-FFF2-40B4-BE49-F238E27FC236}">
                <a16:creationId xmlns:a16="http://schemas.microsoft.com/office/drawing/2014/main" id="{84D2083D-31B4-3D47-84A8-5265B5D8DA2F}"/>
              </a:ext>
            </a:extLst>
          </p:cNvPr>
          <p:cNvSpPr>
            <a:spLocks noGrp="1"/>
          </p:cNvSpPr>
          <p:nvPr>
            <p:ph type="pic" sz="quarter" idx="13"/>
          </p:nvPr>
        </p:nvSpPr>
        <p:spPr>
          <a:xfrm>
            <a:off x="5039999" y="360000"/>
            <a:ext cx="6642000" cy="5616000"/>
          </a:xfrm>
          <a:solidFill>
            <a:schemeClr val="bg2"/>
          </a:solidFill>
        </p:spPr>
        <p:txBody>
          <a:bodyPr>
            <a:normAutofit/>
          </a:bodyPr>
          <a:lstStyle>
            <a:lvl1pPr>
              <a:defRPr sz="1600"/>
            </a:lvl1pPr>
          </a:lstStyle>
          <a:p>
            <a:endParaRPr lang="de-DE"/>
          </a:p>
        </p:txBody>
      </p:sp>
    </p:spTree>
    <p:extLst>
      <p:ext uri="{BB962C8B-B14F-4D97-AF65-F5344CB8AC3E}">
        <p14:creationId xmlns:p14="http://schemas.microsoft.com/office/powerpoint/2010/main" val="28374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Grafiken &amp; Beschreibung Highl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F5B8B-8A74-DC40-B0A3-55EB81CCC1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4CDAAB2-4556-9545-B36E-84547781290A}"/>
              </a:ext>
            </a:extLst>
          </p:cNvPr>
          <p:cNvSpPr>
            <a:spLocks noGrp="1"/>
          </p:cNvSpPr>
          <p:nvPr>
            <p:ph sz="half" idx="1"/>
          </p:nvPr>
        </p:nvSpPr>
        <p:spPr>
          <a:xfrm>
            <a:off x="540000" y="4860000"/>
            <a:ext cx="5400000" cy="1080000"/>
          </a:xfrm>
        </p:spPr>
        <p:txBody>
          <a:bodyPr/>
          <a:lstStyle>
            <a:lvl1pPr marL="0" indent="0">
              <a:buFontTx/>
              <a:buNone/>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de-DE"/>
              <a:t>Mastertextformat bearbeiten</a:t>
            </a:r>
          </a:p>
        </p:txBody>
      </p:sp>
      <p:sp>
        <p:nvSpPr>
          <p:cNvPr id="4" name="Inhaltsplatzhalter 3">
            <a:extLst>
              <a:ext uri="{FF2B5EF4-FFF2-40B4-BE49-F238E27FC236}">
                <a16:creationId xmlns:a16="http://schemas.microsoft.com/office/drawing/2014/main" id="{434B323B-A557-994C-8751-0E2290C7ECBE}"/>
              </a:ext>
            </a:extLst>
          </p:cNvPr>
          <p:cNvSpPr>
            <a:spLocks noGrp="1"/>
          </p:cNvSpPr>
          <p:nvPr>
            <p:ph sz="half" idx="2"/>
          </p:nvPr>
        </p:nvSpPr>
        <p:spPr>
          <a:xfrm>
            <a:off x="6282000" y="4860000"/>
            <a:ext cx="5400000" cy="1080000"/>
          </a:xfrm>
        </p:spPr>
        <p:txBody>
          <a:bodyPr/>
          <a:lstStyle>
            <a:lvl1pPr marL="0" indent="0">
              <a:buFontTx/>
              <a:buNone/>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de-DE"/>
              <a:t>Mastertextformat bearbeiten</a:t>
            </a:r>
          </a:p>
        </p:txBody>
      </p:sp>
      <p:sp>
        <p:nvSpPr>
          <p:cNvPr id="5" name="Datumsplatzhalter 4">
            <a:extLst>
              <a:ext uri="{FF2B5EF4-FFF2-40B4-BE49-F238E27FC236}">
                <a16:creationId xmlns:a16="http://schemas.microsoft.com/office/drawing/2014/main" id="{CEE436C9-99A8-F74E-82EC-310403A53CE1}"/>
              </a:ext>
            </a:extLst>
          </p:cNvPr>
          <p:cNvSpPr>
            <a:spLocks noGrp="1"/>
          </p:cNvSpPr>
          <p:nvPr>
            <p:ph type="dt" sz="half" idx="10"/>
          </p:nvPr>
        </p:nvSpPr>
        <p:spPr/>
        <p:txBody>
          <a:bodyPr/>
          <a:lstStyle/>
          <a:p>
            <a:fld id="{04BF6A5A-58B0-BD43-97E0-91A544BB9BD8}" type="datetimeFigureOut">
              <a:rPr lang="de-DE" smtClean="0"/>
              <a:t>18.03.2026</a:t>
            </a:fld>
            <a:endParaRPr lang="de-DE"/>
          </a:p>
        </p:txBody>
      </p:sp>
      <p:sp>
        <p:nvSpPr>
          <p:cNvPr id="6" name="Fußzeilenplatzhalter 5">
            <a:extLst>
              <a:ext uri="{FF2B5EF4-FFF2-40B4-BE49-F238E27FC236}">
                <a16:creationId xmlns:a16="http://schemas.microsoft.com/office/drawing/2014/main" id="{3FFB4C68-42D9-B647-8BF5-84EAEA16B65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8E4C29-E952-4A4B-AF70-1C1C78BD6C53}"/>
              </a:ext>
            </a:extLst>
          </p:cNvPr>
          <p:cNvSpPr>
            <a:spLocks noGrp="1"/>
          </p:cNvSpPr>
          <p:nvPr>
            <p:ph type="sldNum" sz="quarter" idx="12"/>
          </p:nvPr>
        </p:nvSpPr>
        <p:spPr/>
        <p:txBody>
          <a:bodyPr/>
          <a:lstStyle/>
          <a:p>
            <a:fld id="{C79F326D-7C0A-FB48-9583-A1568398DE9D}" type="slidenum">
              <a:rPr lang="de-DE" smtClean="0"/>
              <a:t>‹Nr.›</a:t>
            </a:fld>
            <a:endParaRPr lang="de-DE"/>
          </a:p>
        </p:txBody>
      </p:sp>
      <p:graphicFrame>
        <p:nvGraphicFramePr>
          <p:cNvPr id="8" name="Inhaltsplatzhalter 13">
            <a:extLst>
              <a:ext uri="{FF2B5EF4-FFF2-40B4-BE49-F238E27FC236}">
                <a16:creationId xmlns:a16="http://schemas.microsoft.com/office/drawing/2014/main" id="{5B7D6E77-EA0F-DE41-9762-491BCC6FAD3A}"/>
              </a:ext>
            </a:extLst>
          </p:cNvPr>
          <p:cNvGraphicFramePr>
            <a:graphicFrameLocks/>
          </p:cNvGraphicFramePr>
          <p:nvPr userDrawn="1">
            <p:extLst>
              <p:ext uri="{D42A27DB-BD31-4B8C-83A1-F6EECF244321}">
                <p14:modId xmlns:p14="http://schemas.microsoft.com/office/powerpoint/2010/main" val="2165336899"/>
              </p:ext>
            </p:extLst>
          </p:nvPr>
        </p:nvGraphicFramePr>
        <p:xfrm>
          <a:off x="540000" y="1620000"/>
          <a:ext cx="5400000" cy="3059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Inhaltsplatzhalter 9">
            <a:extLst>
              <a:ext uri="{FF2B5EF4-FFF2-40B4-BE49-F238E27FC236}">
                <a16:creationId xmlns:a16="http://schemas.microsoft.com/office/drawing/2014/main" id="{2428B72C-6DF3-714C-8E21-AA0DC0120A28}"/>
              </a:ext>
            </a:extLst>
          </p:cNvPr>
          <p:cNvGraphicFramePr>
            <a:graphicFrameLocks/>
          </p:cNvGraphicFramePr>
          <p:nvPr userDrawn="1">
            <p:extLst>
              <p:ext uri="{D42A27DB-BD31-4B8C-83A1-F6EECF244321}">
                <p14:modId xmlns:p14="http://schemas.microsoft.com/office/powerpoint/2010/main" val="1693551108"/>
              </p:ext>
            </p:extLst>
          </p:nvPr>
        </p:nvGraphicFramePr>
        <p:xfrm>
          <a:off x="6276062" y="1620000"/>
          <a:ext cx="5400000" cy="3059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20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fik (Balken) mit Beschreib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F5B8B-8A74-DC40-B0A3-55EB81CCC1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4CDAAB2-4556-9545-B36E-84547781290A}"/>
              </a:ext>
            </a:extLst>
          </p:cNvPr>
          <p:cNvSpPr>
            <a:spLocks noGrp="1"/>
          </p:cNvSpPr>
          <p:nvPr>
            <p:ph sz="half" idx="1"/>
          </p:nvPr>
        </p:nvSpPr>
        <p:spPr>
          <a:xfrm>
            <a:off x="540000" y="1800000"/>
            <a:ext cx="5400000" cy="4176000"/>
          </a:xfrm>
        </p:spPr>
        <p:txBody>
          <a:bodyPr/>
          <a:lstStyle>
            <a:lvl1pPr marL="0" indent="0">
              <a:buFontTx/>
              <a:buNone/>
              <a:defRPr/>
            </a:lvl1pPr>
          </a:lstStyle>
          <a:p>
            <a:pPr lvl="0"/>
            <a:r>
              <a:rPr lang="de-DE"/>
              <a:t>Mastertextformat bearbeiten</a:t>
            </a:r>
          </a:p>
        </p:txBody>
      </p:sp>
      <p:sp>
        <p:nvSpPr>
          <p:cNvPr id="5" name="Datumsplatzhalter 4">
            <a:extLst>
              <a:ext uri="{FF2B5EF4-FFF2-40B4-BE49-F238E27FC236}">
                <a16:creationId xmlns:a16="http://schemas.microsoft.com/office/drawing/2014/main" id="{CEE436C9-99A8-F74E-82EC-310403A53CE1}"/>
              </a:ext>
            </a:extLst>
          </p:cNvPr>
          <p:cNvSpPr>
            <a:spLocks noGrp="1"/>
          </p:cNvSpPr>
          <p:nvPr>
            <p:ph type="dt" sz="half" idx="10"/>
          </p:nvPr>
        </p:nvSpPr>
        <p:spPr/>
        <p:txBody>
          <a:bodyPr/>
          <a:lstStyle/>
          <a:p>
            <a:fld id="{04BF6A5A-58B0-BD43-97E0-91A544BB9BD8}" type="datetimeFigureOut">
              <a:rPr lang="de-DE" smtClean="0"/>
              <a:t>18.03.2026</a:t>
            </a:fld>
            <a:endParaRPr lang="de-DE"/>
          </a:p>
        </p:txBody>
      </p:sp>
      <p:sp>
        <p:nvSpPr>
          <p:cNvPr id="6" name="Fußzeilenplatzhalter 5">
            <a:extLst>
              <a:ext uri="{FF2B5EF4-FFF2-40B4-BE49-F238E27FC236}">
                <a16:creationId xmlns:a16="http://schemas.microsoft.com/office/drawing/2014/main" id="{3FFB4C68-42D9-B647-8BF5-84EAEA16B65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8E4C29-E952-4A4B-AF70-1C1C78BD6C53}"/>
              </a:ext>
            </a:extLst>
          </p:cNvPr>
          <p:cNvSpPr>
            <a:spLocks noGrp="1"/>
          </p:cNvSpPr>
          <p:nvPr>
            <p:ph type="sldNum" sz="quarter" idx="12"/>
          </p:nvPr>
        </p:nvSpPr>
        <p:spPr/>
        <p:txBody>
          <a:bodyPr/>
          <a:lstStyle/>
          <a:p>
            <a:fld id="{C79F326D-7C0A-FB48-9583-A1568398DE9D}" type="slidenum">
              <a:rPr lang="de-DE" smtClean="0"/>
              <a:t>‹Nr.›</a:t>
            </a:fld>
            <a:endParaRPr lang="de-DE"/>
          </a:p>
        </p:txBody>
      </p:sp>
      <p:graphicFrame>
        <p:nvGraphicFramePr>
          <p:cNvPr id="8" name="Inhaltsplatzhalter 13">
            <a:extLst>
              <a:ext uri="{FF2B5EF4-FFF2-40B4-BE49-F238E27FC236}">
                <a16:creationId xmlns:a16="http://schemas.microsoft.com/office/drawing/2014/main" id="{08B06CBC-1786-F64A-BD8E-BC8D98ADA3FB}"/>
              </a:ext>
            </a:extLst>
          </p:cNvPr>
          <p:cNvGraphicFramePr>
            <a:graphicFrameLocks/>
          </p:cNvGraphicFramePr>
          <p:nvPr userDrawn="1">
            <p:extLst>
              <p:ext uri="{D42A27DB-BD31-4B8C-83A1-F6EECF244321}">
                <p14:modId xmlns:p14="http://schemas.microsoft.com/office/powerpoint/2010/main" val="1244675164"/>
              </p:ext>
            </p:extLst>
          </p:nvPr>
        </p:nvGraphicFramePr>
        <p:xfrm>
          <a:off x="6300000" y="1800000"/>
          <a:ext cx="5400000" cy="417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593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fik (Linien) mit Beschreib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F5B8B-8A74-DC40-B0A3-55EB81CCC1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4CDAAB2-4556-9545-B36E-84547781290A}"/>
              </a:ext>
            </a:extLst>
          </p:cNvPr>
          <p:cNvSpPr>
            <a:spLocks noGrp="1"/>
          </p:cNvSpPr>
          <p:nvPr>
            <p:ph sz="half" idx="1"/>
          </p:nvPr>
        </p:nvSpPr>
        <p:spPr>
          <a:xfrm>
            <a:off x="6276063" y="1800000"/>
            <a:ext cx="5400000" cy="4176000"/>
          </a:xfrm>
        </p:spPr>
        <p:txBody>
          <a:bodyPr/>
          <a:lstStyle>
            <a:lvl1pPr marL="0" indent="0">
              <a:buFontTx/>
              <a:buNone/>
              <a:defRPr/>
            </a:lvl1pPr>
          </a:lstStyle>
          <a:p>
            <a:pPr lvl="0"/>
            <a:r>
              <a:rPr lang="de-DE"/>
              <a:t>Mastertextformat bearbeiten</a:t>
            </a:r>
          </a:p>
        </p:txBody>
      </p:sp>
      <p:sp>
        <p:nvSpPr>
          <p:cNvPr id="5" name="Datumsplatzhalter 4">
            <a:extLst>
              <a:ext uri="{FF2B5EF4-FFF2-40B4-BE49-F238E27FC236}">
                <a16:creationId xmlns:a16="http://schemas.microsoft.com/office/drawing/2014/main" id="{CEE436C9-99A8-F74E-82EC-310403A53CE1}"/>
              </a:ext>
            </a:extLst>
          </p:cNvPr>
          <p:cNvSpPr>
            <a:spLocks noGrp="1"/>
          </p:cNvSpPr>
          <p:nvPr>
            <p:ph type="dt" sz="half" idx="10"/>
          </p:nvPr>
        </p:nvSpPr>
        <p:spPr/>
        <p:txBody>
          <a:bodyPr/>
          <a:lstStyle/>
          <a:p>
            <a:fld id="{04BF6A5A-58B0-BD43-97E0-91A544BB9BD8}" type="datetimeFigureOut">
              <a:rPr lang="de-DE" smtClean="0"/>
              <a:t>18.03.2026</a:t>
            </a:fld>
            <a:endParaRPr lang="de-DE"/>
          </a:p>
        </p:txBody>
      </p:sp>
      <p:sp>
        <p:nvSpPr>
          <p:cNvPr id="6" name="Fußzeilenplatzhalter 5">
            <a:extLst>
              <a:ext uri="{FF2B5EF4-FFF2-40B4-BE49-F238E27FC236}">
                <a16:creationId xmlns:a16="http://schemas.microsoft.com/office/drawing/2014/main" id="{3FFB4C68-42D9-B647-8BF5-84EAEA16B65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8E4C29-E952-4A4B-AF70-1C1C78BD6C53}"/>
              </a:ext>
            </a:extLst>
          </p:cNvPr>
          <p:cNvSpPr>
            <a:spLocks noGrp="1"/>
          </p:cNvSpPr>
          <p:nvPr>
            <p:ph type="sldNum" sz="quarter" idx="12"/>
          </p:nvPr>
        </p:nvSpPr>
        <p:spPr/>
        <p:txBody>
          <a:bodyPr/>
          <a:lstStyle/>
          <a:p>
            <a:fld id="{C79F326D-7C0A-FB48-9583-A1568398DE9D}" type="slidenum">
              <a:rPr lang="de-DE" smtClean="0"/>
              <a:t>‹Nr.›</a:t>
            </a:fld>
            <a:endParaRPr lang="de-DE"/>
          </a:p>
        </p:txBody>
      </p:sp>
      <p:graphicFrame>
        <p:nvGraphicFramePr>
          <p:cNvPr id="8" name="Inhaltsplatzhalter 13">
            <a:extLst>
              <a:ext uri="{FF2B5EF4-FFF2-40B4-BE49-F238E27FC236}">
                <a16:creationId xmlns:a16="http://schemas.microsoft.com/office/drawing/2014/main" id="{08B06CBC-1786-F64A-BD8E-BC8D98ADA3FB}"/>
              </a:ext>
            </a:extLst>
          </p:cNvPr>
          <p:cNvGraphicFramePr>
            <a:graphicFrameLocks/>
          </p:cNvGraphicFramePr>
          <p:nvPr userDrawn="1">
            <p:extLst>
              <p:ext uri="{D42A27DB-BD31-4B8C-83A1-F6EECF244321}">
                <p14:modId xmlns:p14="http://schemas.microsoft.com/office/powerpoint/2010/main" val="2866531345"/>
              </p:ext>
            </p:extLst>
          </p:nvPr>
        </p:nvGraphicFramePr>
        <p:xfrm>
          <a:off x="540000" y="1800000"/>
          <a:ext cx="5400000" cy="417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021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islis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140-F9B4-094D-A18B-D48EA620AEF4}"/>
              </a:ext>
            </a:extLst>
          </p:cNvPr>
          <p:cNvSpPr>
            <a:spLocks noGrp="1"/>
          </p:cNvSpPr>
          <p:nvPr>
            <p:ph type="title"/>
          </p:nvPr>
        </p:nvSpPr>
        <p:spPr>
          <a:xfrm>
            <a:off x="539999" y="360000"/>
            <a:ext cx="11134800" cy="1080000"/>
          </a:xfrm>
        </p:spPr>
        <p:txBody>
          <a:bodyPr/>
          <a:lstStyle/>
          <a:p>
            <a:r>
              <a:rPr lang="de-DE"/>
              <a:t>Mastertitelformat bearbeiten</a:t>
            </a:r>
          </a:p>
        </p:txBody>
      </p:sp>
      <p:sp>
        <p:nvSpPr>
          <p:cNvPr id="3" name="Datumsplatzhalter 2">
            <a:extLst>
              <a:ext uri="{FF2B5EF4-FFF2-40B4-BE49-F238E27FC236}">
                <a16:creationId xmlns:a16="http://schemas.microsoft.com/office/drawing/2014/main" id="{B92880A9-B31E-9744-92CD-D4339AE96F7E}"/>
              </a:ext>
            </a:extLst>
          </p:cNvPr>
          <p:cNvSpPr>
            <a:spLocks noGrp="1"/>
          </p:cNvSpPr>
          <p:nvPr>
            <p:ph type="dt" sz="half" idx="10"/>
          </p:nvPr>
        </p:nvSpPr>
        <p:spPr/>
        <p:txBody>
          <a:bodyPr/>
          <a:lstStyle/>
          <a:p>
            <a:fld id="{04BF6A5A-58B0-BD43-97E0-91A544BB9BD8}" type="datetimeFigureOut">
              <a:rPr lang="de-DE" smtClean="0"/>
              <a:t>18.03.2026</a:t>
            </a:fld>
            <a:endParaRPr lang="de-DE"/>
          </a:p>
        </p:txBody>
      </p:sp>
      <p:sp>
        <p:nvSpPr>
          <p:cNvPr id="4" name="Fußzeilenplatzhalter 3">
            <a:extLst>
              <a:ext uri="{FF2B5EF4-FFF2-40B4-BE49-F238E27FC236}">
                <a16:creationId xmlns:a16="http://schemas.microsoft.com/office/drawing/2014/main" id="{B87E51A4-55A0-4043-91A0-7DB5A31B193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3CA936E-DB7F-5D45-A42F-8587D71C85B1}"/>
              </a:ext>
            </a:extLst>
          </p:cNvPr>
          <p:cNvSpPr>
            <a:spLocks noGrp="1"/>
          </p:cNvSpPr>
          <p:nvPr>
            <p:ph type="sldNum" sz="quarter" idx="12"/>
          </p:nvPr>
        </p:nvSpPr>
        <p:spPr/>
        <p:txBody>
          <a:bodyPr/>
          <a:lstStyle/>
          <a:p>
            <a:fld id="{C79F326D-7C0A-FB48-9583-A1568398DE9D}" type="slidenum">
              <a:rPr lang="de-DE" smtClean="0"/>
              <a:t>‹Nr.›</a:t>
            </a:fld>
            <a:endParaRPr lang="de-DE"/>
          </a:p>
        </p:txBody>
      </p:sp>
      <p:graphicFrame>
        <p:nvGraphicFramePr>
          <p:cNvPr id="8" name="Inhaltsplatzhalter 5">
            <a:extLst>
              <a:ext uri="{FF2B5EF4-FFF2-40B4-BE49-F238E27FC236}">
                <a16:creationId xmlns:a16="http://schemas.microsoft.com/office/drawing/2014/main" id="{CDD15649-AAB4-2744-AA7F-8AD9CA859B2F}"/>
              </a:ext>
            </a:extLst>
          </p:cNvPr>
          <p:cNvGraphicFramePr>
            <a:graphicFrameLocks/>
          </p:cNvGraphicFramePr>
          <p:nvPr userDrawn="1">
            <p:extLst>
              <p:ext uri="{D42A27DB-BD31-4B8C-83A1-F6EECF244321}">
                <p14:modId xmlns:p14="http://schemas.microsoft.com/office/powerpoint/2010/main" val="3047346638"/>
              </p:ext>
            </p:extLst>
          </p:nvPr>
        </p:nvGraphicFramePr>
        <p:xfrm>
          <a:off x="521999" y="1800000"/>
          <a:ext cx="11154063" cy="4079240"/>
        </p:xfrm>
        <a:graphic>
          <a:graphicData uri="http://schemas.openxmlformats.org/drawingml/2006/table">
            <a:tbl>
              <a:tblPr firstRow="1" firstCol="1" lastCol="1" bandRow="1">
                <a:tableStyleId>{5A111915-BE36-4E01-A7E5-04B1672EAD32}</a:tableStyleId>
              </a:tblPr>
              <a:tblGrid>
                <a:gridCol w="2230813">
                  <a:extLst>
                    <a:ext uri="{9D8B030D-6E8A-4147-A177-3AD203B41FA5}">
                      <a16:colId xmlns:a16="http://schemas.microsoft.com/office/drawing/2014/main" val="20000"/>
                    </a:ext>
                  </a:extLst>
                </a:gridCol>
                <a:gridCol w="1115406">
                  <a:extLst>
                    <a:ext uri="{9D8B030D-6E8A-4147-A177-3AD203B41FA5}">
                      <a16:colId xmlns:a16="http://schemas.microsoft.com/office/drawing/2014/main" val="20001"/>
                    </a:ext>
                  </a:extLst>
                </a:gridCol>
                <a:gridCol w="1115406">
                  <a:extLst>
                    <a:ext uri="{9D8B030D-6E8A-4147-A177-3AD203B41FA5}">
                      <a16:colId xmlns:a16="http://schemas.microsoft.com/office/drawing/2014/main" val="4271374101"/>
                    </a:ext>
                  </a:extLst>
                </a:gridCol>
                <a:gridCol w="1115406">
                  <a:extLst>
                    <a:ext uri="{9D8B030D-6E8A-4147-A177-3AD203B41FA5}">
                      <a16:colId xmlns:a16="http://schemas.microsoft.com/office/drawing/2014/main" val="20002"/>
                    </a:ext>
                  </a:extLst>
                </a:gridCol>
                <a:gridCol w="1115406">
                  <a:extLst>
                    <a:ext uri="{9D8B030D-6E8A-4147-A177-3AD203B41FA5}">
                      <a16:colId xmlns:a16="http://schemas.microsoft.com/office/drawing/2014/main" val="4259248498"/>
                    </a:ext>
                  </a:extLst>
                </a:gridCol>
                <a:gridCol w="2230813">
                  <a:extLst>
                    <a:ext uri="{9D8B030D-6E8A-4147-A177-3AD203B41FA5}">
                      <a16:colId xmlns:a16="http://schemas.microsoft.com/office/drawing/2014/main" val="20003"/>
                    </a:ext>
                  </a:extLst>
                </a:gridCol>
                <a:gridCol w="2230813">
                  <a:extLst>
                    <a:ext uri="{9D8B030D-6E8A-4147-A177-3AD203B41FA5}">
                      <a16:colId xmlns:a16="http://schemas.microsoft.com/office/drawing/2014/main" val="20004"/>
                    </a:ext>
                  </a:extLst>
                </a:gridCol>
              </a:tblGrid>
              <a:tr h="370840">
                <a:tc>
                  <a:txBody>
                    <a:bodyPr/>
                    <a:lstStyle/>
                    <a:p>
                      <a:r>
                        <a:rPr lang="de-DE" sz="1200" b="1" dirty="0">
                          <a:solidFill>
                            <a:schemeClr val="bg1"/>
                          </a:solidFill>
                        </a:rPr>
                        <a:t>Kategorie 1</a:t>
                      </a:r>
                    </a:p>
                  </a:txBody>
                  <a:tcPr marL="91453" marR="91453" anchor="ctr">
                    <a:lnL w="6350" cap="flat" cmpd="sng" algn="ctr">
                      <a:noFill/>
                      <a:prstDash val="solid"/>
                      <a:miter lim="800000"/>
                    </a:lnL>
                    <a:lnR w="3175" cap="flat" cmpd="sng" algn="ctr">
                      <a:solidFill>
                        <a:schemeClr val="bg1"/>
                      </a:solidFill>
                      <a:prstDash val="solid"/>
                      <a:round/>
                      <a:headEnd type="none" w="med" len="med"/>
                      <a:tailEnd type="none" w="med" len="med"/>
                    </a:lnR>
                    <a:lnT w="6350" cap="flat" cmpd="sng" algn="ctr">
                      <a:noFill/>
                      <a:prstDash val="solid"/>
                      <a:miter lim="800000"/>
                    </a:lnT>
                    <a:lnB w="3175" cap="flat" cmpd="sng" algn="ctr">
                      <a:solidFill>
                        <a:schemeClr val="bg1"/>
                      </a:solidFill>
                      <a:prstDash val="solid"/>
                      <a:round/>
                      <a:headEnd type="none" w="med" len="med"/>
                      <a:tailEnd type="none" w="med" len="med"/>
                    </a:lnB>
                    <a:solidFill>
                      <a:schemeClr val="tx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bg1"/>
                          </a:solidFill>
                        </a:rPr>
                        <a:t>Kategorie 2</a:t>
                      </a:r>
                    </a:p>
                  </a:txBody>
                  <a:tcPr marL="91453" marR="91453"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miter lim="800000"/>
                    </a:lnT>
                    <a:lnB w="3175" cap="flat" cmpd="sng" algn="ctr">
                      <a:solidFill>
                        <a:schemeClr val="bg1"/>
                      </a:solidFill>
                      <a:prstDash val="solid"/>
                      <a:round/>
                      <a:headEnd type="none" w="med" len="med"/>
                      <a:tailEnd type="none" w="med" len="med"/>
                    </a:lnB>
                    <a:solidFill>
                      <a:schemeClr val="tx2"/>
                    </a:solidFill>
                  </a:tcPr>
                </a:tc>
                <a:tc hMerge="1">
                  <a:txBody>
                    <a:bodyPr/>
                    <a:lstStyle/>
                    <a:p>
                      <a:endParaRPr lang="de-DE"/>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bg1"/>
                          </a:solidFill>
                        </a:rPr>
                        <a:t>Kategorie 3</a:t>
                      </a:r>
                    </a:p>
                  </a:txBody>
                  <a:tcPr marL="91453" marR="91453"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miter lim="800000"/>
                    </a:lnT>
                    <a:lnB w="3175" cap="flat" cmpd="sng" algn="ctr">
                      <a:solidFill>
                        <a:schemeClr val="bg1"/>
                      </a:solidFill>
                      <a:prstDash val="solid"/>
                      <a:round/>
                      <a:headEnd type="none" w="med" len="med"/>
                      <a:tailEnd type="none" w="med" len="med"/>
                    </a:lnB>
                    <a:solidFill>
                      <a:schemeClr val="tx2"/>
                    </a:solidFill>
                  </a:tcPr>
                </a:tc>
                <a:tc h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bg1"/>
                          </a:solidFill>
                        </a:rPr>
                        <a:t>Kategorie 4</a:t>
                      </a:r>
                    </a:p>
                  </a:txBody>
                  <a:tcPr marL="91453" marR="91453"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miter lim="800000"/>
                    </a:lnT>
                    <a:lnB w="3175"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bg1"/>
                          </a:solidFill>
                        </a:rPr>
                        <a:t>Kategorie 5</a:t>
                      </a:r>
                    </a:p>
                  </a:txBody>
                  <a:tcPr marL="91453" marR="91453" anchor="ctr">
                    <a:lnL w="3175"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31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endParaRPr lang="de-DE" sz="1000" b="1" dirty="0">
                        <a:solidFill>
                          <a:schemeClr val="bg1"/>
                        </a:solidFill>
                      </a:endParaRPr>
                    </a:p>
                  </a:txBody>
                  <a:tcPr marL="91453" marR="91453" anchor="ctr">
                    <a:lnL w="6350" cap="flat" cmpd="sng" algn="ctr">
                      <a:noFill/>
                      <a:prstDash val="solid"/>
                      <a:miter lim="800000"/>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1" dirty="0">
                          <a:solidFill>
                            <a:schemeClr val="bg1"/>
                          </a:solidFill>
                        </a:rPr>
                        <a:t>Rubrik 1</a:t>
                      </a:r>
                    </a:p>
                  </a:txBody>
                  <a:tcPr marL="91453" marR="91453"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1" dirty="0">
                          <a:solidFill>
                            <a:schemeClr val="bg1"/>
                          </a:solidFill>
                        </a:rPr>
                        <a:t>Rubrik 2</a:t>
                      </a:r>
                    </a:p>
                  </a:txBody>
                  <a:tcPr marL="91453" marR="91453"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dirty="0">
                        <a:solidFill>
                          <a:schemeClr val="bg1"/>
                        </a:solidFill>
                      </a:endParaRPr>
                    </a:p>
                  </a:txBody>
                  <a:tcPr marL="91453" marR="91453"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h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dirty="0">
                        <a:solidFill>
                          <a:schemeClr val="bg1"/>
                        </a:solidFill>
                      </a:endParaRPr>
                    </a:p>
                  </a:txBody>
                  <a:tcPr marL="91453" marR="91453"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dirty="0">
                        <a:solidFill>
                          <a:schemeClr val="bg1"/>
                        </a:solidFill>
                      </a:endParaRPr>
                    </a:p>
                  </a:txBody>
                  <a:tcPr marL="91453" marR="91453" anchor="ctr">
                    <a:lnL w="3175" cap="flat" cmpd="sng" algn="ctr">
                      <a:solidFill>
                        <a:schemeClr val="bg1"/>
                      </a:solidFill>
                      <a:prstDash val="solid"/>
                      <a:round/>
                      <a:headEnd type="none" w="med" len="med"/>
                      <a:tailEnd type="none" w="med" len="med"/>
                    </a:lnL>
                    <a:lnR w="6350" cap="flat" cmpd="sng" algn="ctr">
                      <a:noFill/>
                      <a:prstDash val="solid"/>
                      <a:miter lim="800000"/>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547929535"/>
                  </a:ext>
                </a:extLst>
              </a:tr>
              <a:tr h="370840">
                <a:tc>
                  <a:txBody>
                    <a:bodyPr/>
                    <a:lstStyle/>
                    <a:p>
                      <a:pPr algn="l"/>
                      <a:r>
                        <a:rPr lang="de-DE" sz="1000" b="0" dirty="0">
                          <a:solidFill>
                            <a:schemeClr val="tx1"/>
                          </a:solidFill>
                        </a:rPr>
                        <a:t>Mustertext</a:t>
                      </a:r>
                    </a:p>
                  </a:txBody>
                  <a:tcPr marL="91453" marR="91453" anchor="ctr">
                    <a:lnL w="6350" cap="flat" cmpd="sng" algn="ctr">
                      <a:noFill/>
                      <a:prstDash val="solid"/>
                      <a:miter lim="800000"/>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de-DE"/>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6350" cap="flat" cmpd="sng" algn="ctr">
                      <a:noFill/>
                      <a:prstDash val="solid"/>
                      <a:miter lim="800000"/>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a:solidFill>
                            <a:schemeClr val="tx2"/>
                          </a:solidFill>
                        </a:rPr>
                        <a:t>Subkategorie 1</a:t>
                      </a:r>
                    </a:p>
                  </a:txBody>
                  <a:tcPr marL="91453" marR="91453" anchor="ctr">
                    <a:lnL w="6350" cap="flat" cmpd="sng" algn="ctr">
                      <a:noFill/>
                      <a:prstDash val="solid"/>
                      <a:miter lim="800000"/>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tc hMerge="1">
                  <a:txBody>
                    <a:bodyPr/>
                    <a:lstStyle/>
                    <a:p>
                      <a:endParaRPr lang="de-DE" sz="1000" b="0" dirty="0">
                        <a:solidFill>
                          <a:schemeClr val="tx1"/>
                        </a:solidFill>
                      </a:endParaRP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tc hMerge="1">
                  <a:txBody>
                    <a:bodyPr/>
                    <a:lstStyle/>
                    <a:p>
                      <a:endParaRPr lang="de-DE"/>
                    </a:p>
                  </a:txBody>
                  <a:tcPr/>
                </a:tc>
                <a:tc hMerge="1">
                  <a:txBody>
                    <a:bodyPr/>
                    <a:lstStyle/>
                    <a:p>
                      <a:endParaRPr lang="de-DE" sz="1000" b="0" dirty="0">
                        <a:solidFill>
                          <a:schemeClr val="tx1"/>
                        </a:solidFill>
                      </a:endParaRP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dirty="0">
                        <a:solidFill>
                          <a:schemeClr val="tx2"/>
                        </a:solidFill>
                      </a:endParaRPr>
                    </a:p>
                  </a:txBody>
                  <a:tcPr marL="91453" marR="91453" anchor="ctr">
                    <a:lnR w="6350" cap="flat" cmpd="sng" algn="ctr">
                      <a:noFill/>
                      <a:prstDash val="solid"/>
                      <a:miter lim="800000"/>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tc hMerge="1">
                  <a:txBody>
                    <a:bodyPr/>
                    <a:lstStyle/>
                    <a:p>
                      <a:endParaRPr lang="de-DE" sz="1000" b="0" dirty="0">
                        <a:solidFill>
                          <a:schemeClr val="tx1"/>
                        </a:solidFill>
                      </a:endParaRP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tc hMerge="1">
                  <a:txBody>
                    <a:bodyPr/>
                    <a:lstStyle/>
                    <a:p>
                      <a:endParaRPr lang="de-DE" sz="1000" b="0" dirty="0">
                        <a:solidFill>
                          <a:schemeClr val="tx1"/>
                        </a:solidFill>
                      </a:endParaRPr>
                    </a:p>
                  </a:txBody>
                  <a:tcPr marL="91453" marR="91453" anchor="ctr">
                    <a:lnL w="3175" cap="flat" cmpd="sng" algn="ctr">
                      <a:solidFill>
                        <a:schemeClr val="bg2"/>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extLst>
                  <a:ext uri="{0D108BD9-81ED-4DB2-BD59-A6C34878D82A}">
                    <a16:rowId xmlns:a16="http://schemas.microsoft.com/office/drawing/2014/main" val="10002"/>
                  </a:ext>
                </a:extLst>
              </a:tr>
              <a:tr h="370840">
                <a:tc>
                  <a:txBody>
                    <a:bodyPr/>
                    <a:lstStyle/>
                    <a:p>
                      <a:pPr algn="l"/>
                      <a:r>
                        <a:rPr lang="de-DE" sz="1000" b="0" dirty="0">
                          <a:solidFill>
                            <a:schemeClr val="tx1"/>
                          </a:solidFill>
                        </a:rPr>
                        <a:t>Mustertext</a:t>
                      </a:r>
                    </a:p>
                  </a:txBody>
                  <a:tcPr marL="91453" marR="91453" anchor="ctr">
                    <a:lnL w="6350" cap="flat" cmpd="sng" algn="ctr">
                      <a:noFill/>
                      <a:prstDash val="solid"/>
                      <a:miter lim="800000"/>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de-DE"/>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6350" cap="flat" cmpd="sng" algn="ctr">
                      <a:noFill/>
                      <a:prstDash val="solid"/>
                      <a:miter lim="800000"/>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l"/>
                      <a:r>
                        <a:rPr lang="de-DE" sz="1000" b="0" dirty="0">
                          <a:solidFill>
                            <a:schemeClr val="tx1"/>
                          </a:solidFill>
                        </a:rPr>
                        <a:t>Mustertext</a:t>
                      </a:r>
                    </a:p>
                  </a:txBody>
                  <a:tcPr marL="91453" marR="91453" anchor="ctr">
                    <a:lnL w="6350" cap="flat" cmpd="sng" algn="ctr">
                      <a:noFill/>
                      <a:prstDash val="solid"/>
                      <a:miter lim="800000"/>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de-DE"/>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6350" cap="flat" cmpd="sng" algn="ctr">
                      <a:noFill/>
                      <a:prstDash val="solid"/>
                      <a:miter lim="800000"/>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l"/>
                      <a:r>
                        <a:rPr lang="de-DE" sz="1000" b="0" dirty="0">
                          <a:solidFill>
                            <a:schemeClr val="tx1"/>
                          </a:solidFill>
                        </a:rPr>
                        <a:t>Mustertext</a:t>
                      </a:r>
                    </a:p>
                  </a:txBody>
                  <a:tcPr marL="91453" marR="91453" anchor="ctr">
                    <a:lnL w="6350" cap="flat" cmpd="sng" algn="ctr">
                      <a:noFill/>
                      <a:prstDash val="solid"/>
                      <a:miter lim="800000"/>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de-DE"/>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6350" cap="flat" cmpd="sng" algn="ctr">
                      <a:noFill/>
                      <a:prstDash val="solid"/>
                      <a:miter lim="800000"/>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a:solidFill>
                            <a:schemeClr val="tx2"/>
                          </a:solidFill>
                        </a:rPr>
                        <a:t>Subkategorie 1</a:t>
                      </a:r>
                    </a:p>
                  </a:txBody>
                  <a:tcPr marL="91453" marR="91453" anchor="ctr">
                    <a:lnL w="6350" cap="flat" cmpd="sng" algn="ctr">
                      <a:noFill/>
                      <a:prstDash val="solid"/>
                      <a:miter lim="800000"/>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tc hMerge="1">
                  <a:txBody>
                    <a:bodyPr/>
                    <a:lstStyle/>
                    <a:p>
                      <a:endParaRPr lang="de-DE" sz="1000" b="0" dirty="0">
                        <a:solidFill>
                          <a:schemeClr val="tx1"/>
                        </a:solidFill>
                      </a:endParaRP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tc hMerge="1">
                  <a:txBody>
                    <a:bodyPr/>
                    <a:lstStyle/>
                    <a:p>
                      <a:endParaRPr lang="de-DE"/>
                    </a:p>
                  </a:txBody>
                  <a:tcPr/>
                </a:tc>
                <a:tc hMerge="1">
                  <a:txBody>
                    <a:bodyPr/>
                    <a:lstStyle/>
                    <a:p>
                      <a:endParaRPr lang="de-DE" sz="1000" b="0" dirty="0">
                        <a:solidFill>
                          <a:schemeClr val="tx1"/>
                        </a:solidFill>
                      </a:endParaRP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dirty="0">
                        <a:solidFill>
                          <a:schemeClr val="tx2"/>
                        </a:solidFill>
                      </a:endParaRPr>
                    </a:p>
                  </a:txBody>
                  <a:tcPr marL="91453" marR="91453" anchor="ctr">
                    <a:lnR w="6350" cap="flat" cmpd="sng" algn="ctr">
                      <a:noFill/>
                      <a:prstDash val="solid"/>
                      <a:miter lim="800000"/>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tc hMerge="1">
                  <a:txBody>
                    <a:bodyPr/>
                    <a:lstStyle/>
                    <a:p>
                      <a:endParaRPr lang="de-DE" sz="1000" b="0" dirty="0">
                        <a:solidFill>
                          <a:schemeClr val="tx1"/>
                        </a:solidFill>
                      </a:endParaRP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tc hMerge="1">
                  <a:txBody>
                    <a:bodyPr/>
                    <a:lstStyle/>
                    <a:p>
                      <a:endParaRPr lang="de-DE" sz="1000" b="0" dirty="0">
                        <a:solidFill>
                          <a:schemeClr val="tx1"/>
                        </a:solidFill>
                      </a:endParaRPr>
                    </a:p>
                  </a:txBody>
                  <a:tcPr marL="91453" marR="91453" anchor="ctr">
                    <a:lnL w="3175" cap="flat" cmpd="sng" algn="ctr">
                      <a:solidFill>
                        <a:schemeClr val="bg2"/>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alpha val="25000"/>
                      </a:schemeClr>
                    </a:solidFill>
                  </a:tcPr>
                </a:tc>
                <a:extLst>
                  <a:ext uri="{0D108BD9-81ED-4DB2-BD59-A6C34878D82A}">
                    <a16:rowId xmlns:a16="http://schemas.microsoft.com/office/drawing/2014/main" val="10008"/>
                  </a:ext>
                </a:extLst>
              </a:tr>
              <a:tr h="370840">
                <a:tc>
                  <a:txBody>
                    <a:bodyPr/>
                    <a:lstStyle/>
                    <a:p>
                      <a:pPr algn="l"/>
                      <a:r>
                        <a:rPr lang="de-DE" sz="1000" b="0" dirty="0">
                          <a:solidFill>
                            <a:schemeClr val="tx1"/>
                          </a:solidFill>
                        </a:rPr>
                        <a:t>Mustertext</a:t>
                      </a:r>
                    </a:p>
                  </a:txBody>
                  <a:tcPr marL="91453" marR="91453" anchor="ctr">
                    <a:lnL w="6350" cap="flat" cmpd="sng" algn="ctr">
                      <a:noFill/>
                      <a:prstDash val="solid"/>
                      <a:miter lim="800000"/>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de-DE"/>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6350" cap="flat" cmpd="sng" algn="ctr">
                      <a:noFill/>
                      <a:prstDash val="solid"/>
                      <a:miter lim="800000"/>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l"/>
                      <a:r>
                        <a:rPr lang="de-DE" sz="1000" b="0" dirty="0">
                          <a:solidFill>
                            <a:schemeClr val="tx1"/>
                          </a:solidFill>
                        </a:rPr>
                        <a:t>Mustertext</a:t>
                      </a:r>
                    </a:p>
                  </a:txBody>
                  <a:tcPr marL="91453" marR="91453" anchor="ctr">
                    <a:lnL w="6350" cap="flat" cmpd="sng" algn="ctr">
                      <a:noFill/>
                      <a:prstDash val="solid"/>
                      <a:miter lim="800000"/>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de-DE"/>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6350" cap="flat" cmpd="sng" algn="ctr">
                      <a:noFill/>
                      <a:prstDash val="solid"/>
                      <a:miter lim="800000"/>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4916368"/>
                  </a:ext>
                </a:extLst>
              </a:tr>
              <a:tr h="370840">
                <a:tc>
                  <a:txBody>
                    <a:bodyPr/>
                    <a:lstStyle/>
                    <a:p>
                      <a:pPr algn="l"/>
                      <a:r>
                        <a:rPr lang="de-DE" sz="1000" b="0" dirty="0">
                          <a:solidFill>
                            <a:schemeClr val="tx1"/>
                          </a:solidFill>
                        </a:rPr>
                        <a:t>Mustertext</a:t>
                      </a:r>
                    </a:p>
                  </a:txBody>
                  <a:tcPr marL="91453" marR="91453" anchor="ctr">
                    <a:lnL w="6350" cap="flat" cmpd="sng" algn="ctr">
                      <a:noFill/>
                      <a:prstDash val="solid"/>
                      <a:miter lim="800000"/>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hMerge="1">
                  <a:txBody>
                    <a:bodyPr/>
                    <a:lstStyle/>
                    <a:p>
                      <a:endParaRPr lang="de-DE"/>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b="0" dirty="0">
                          <a:solidFill>
                            <a:schemeClr val="tx1"/>
                          </a:solidFill>
                        </a:rPr>
                        <a:t>XXX.XXX</a:t>
                      </a:r>
                    </a:p>
                  </a:txBody>
                  <a:tcPr marL="91453" marR="91453" anchor="ctr">
                    <a:lnL w="3175" cap="flat" cmpd="sng" algn="ctr">
                      <a:solidFill>
                        <a:schemeClr val="bg2"/>
                      </a:solidFill>
                      <a:prstDash val="solid"/>
                      <a:round/>
                      <a:headEnd type="none" w="med" len="med"/>
                      <a:tailEnd type="none" w="med" len="med"/>
                    </a:lnL>
                    <a:lnR w="6350" cap="flat" cmpd="sng" algn="ctr">
                      <a:noFill/>
                      <a:prstDash val="solid"/>
                      <a:miter lim="800000"/>
                    </a:lnR>
                    <a:lnT w="3175" cap="flat" cmpd="sng" algn="ctr">
                      <a:solidFill>
                        <a:schemeClr val="tx1"/>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2556997"/>
                  </a:ext>
                </a:extLst>
              </a:tr>
            </a:tbl>
          </a:graphicData>
        </a:graphic>
      </p:graphicFrame>
    </p:spTree>
    <p:extLst>
      <p:ext uri="{BB962C8B-B14F-4D97-AF65-F5344CB8AC3E}">
        <p14:creationId xmlns:p14="http://schemas.microsoft.com/office/powerpoint/2010/main" val="193476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140-F9B4-094D-A18B-D48EA620AEF4}"/>
              </a:ext>
            </a:extLst>
          </p:cNvPr>
          <p:cNvSpPr>
            <a:spLocks noGrp="1"/>
          </p:cNvSpPr>
          <p:nvPr>
            <p:ph type="title"/>
          </p:nvPr>
        </p:nvSpPr>
        <p:spPr>
          <a:xfrm>
            <a:off x="539999" y="360000"/>
            <a:ext cx="11134800" cy="1080000"/>
          </a:xfrm>
        </p:spPr>
        <p:txBody>
          <a:bodyPr/>
          <a:lstStyle/>
          <a:p>
            <a:r>
              <a:rPr lang="de-DE"/>
              <a:t>Mastertitelformat bearbeiten</a:t>
            </a:r>
          </a:p>
        </p:txBody>
      </p:sp>
      <p:sp>
        <p:nvSpPr>
          <p:cNvPr id="3" name="Datumsplatzhalter 2">
            <a:extLst>
              <a:ext uri="{FF2B5EF4-FFF2-40B4-BE49-F238E27FC236}">
                <a16:creationId xmlns:a16="http://schemas.microsoft.com/office/drawing/2014/main" id="{B92880A9-B31E-9744-92CD-D4339AE96F7E}"/>
              </a:ext>
            </a:extLst>
          </p:cNvPr>
          <p:cNvSpPr>
            <a:spLocks noGrp="1"/>
          </p:cNvSpPr>
          <p:nvPr>
            <p:ph type="dt" sz="half" idx="10"/>
          </p:nvPr>
        </p:nvSpPr>
        <p:spPr/>
        <p:txBody>
          <a:bodyPr/>
          <a:lstStyle/>
          <a:p>
            <a:fld id="{04BF6A5A-58B0-BD43-97E0-91A544BB9BD8}" type="datetimeFigureOut">
              <a:rPr lang="de-DE" smtClean="0"/>
              <a:t>18.03.2026</a:t>
            </a:fld>
            <a:endParaRPr lang="de-DE"/>
          </a:p>
        </p:txBody>
      </p:sp>
      <p:sp>
        <p:nvSpPr>
          <p:cNvPr id="4" name="Fußzeilenplatzhalter 3">
            <a:extLst>
              <a:ext uri="{FF2B5EF4-FFF2-40B4-BE49-F238E27FC236}">
                <a16:creationId xmlns:a16="http://schemas.microsoft.com/office/drawing/2014/main" id="{B87E51A4-55A0-4043-91A0-7DB5A31B193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3CA936E-DB7F-5D45-A42F-8587D71C85B1}"/>
              </a:ext>
            </a:extLst>
          </p:cNvPr>
          <p:cNvSpPr>
            <a:spLocks noGrp="1"/>
          </p:cNvSpPr>
          <p:nvPr>
            <p:ph type="sldNum" sz="quarter" idx="12"/>
          </p:nvPr>
        </p:nvSpPr>
        <p:spPr/>
        <p:txBody>
          <a:bodyPr/>
          <a:lstStyle/>
          <a:p>
            <a:fld id="{C79F326D-7C0A-FB48-9583-A1568398DE9D}" type="slidenum">
              <a:rPr lang="de-DE" smtClean="0"/>
              <a:t>‹Nr.›</a:t>
            </a:fld>
            <a:endParaRPr lang="de-DE"/>
          </a:p>
        </p:txBody>
      </p:sp>
      <p:graphicFrame>
        <p:nvGraphicFramePr>
          <p:cNvPr id="8" name="Inhaltsplatzhalter 5">
            <a:extLst>
              <a:ext uri="{FF2B5EF4-FFF2-40B4-BE49-F238E27FC236}">
                <a16:creationId xmlns:a16="http://schemas.microsoft.com/office/drawing/2014/main" id="{CDD15649-AAB4-2744-AA7F-8AD9CA859B2F}"/>
              </a:ext>
            </a:extLst>
          </p:cNvPr>
          <p:cNvGraphicFramePr>
            <a:graphicFrameLocks/>
          </p:cNvGraphicFramePr>
          <p:nvPr userDrawn="1">
            <p:extLst>
              <p:ext uri="{D42A27DB-BD31-4B8C-83A1-F6EECF244321}">
                <p14:modId xmlns:p14="http://schemas.microsoft.com/office/powerpoint/2010/main" val="2635127787"/>
              </p:ext>
            </p:extLst>
          </p:nvPr>
        </p:nvGraphicFramePr>
        <p:xfrm>
          <a:off x="521999" y="1800000"/>
          <a:ext cx="11154064" cy="2473960"/>
        </p:xfrm>
        <a:graphic>
          <a:graphicData uri="http://schemas.openxmlformats.org/drawingml/2006/table">
            <a:tbl>
              <a:tblPr firstRow="1" firstCol="1" lastCol="1" bandRow="1">
                <a:tableStyleId>{5A111915-BE36-4E01-A7E5-04B1672EAD32}</a:tableStyleId>
              </a:tblPr>
              <a:tblGrid>
                <a:gridCol w="3718022">
                  <a:extLst>
                    <a:ext uri="{9D8B030D-6E8A-4147-A177-3AD203B41FA5}">
                      <a16:colId xmlns:a16="http://schemas.microsoft.com/office/drawing/2014/main" val="20000"/>
                    </a:ext>
                  </a:extLst>
                </a:gridCol>
                <a:gridCol w="3718020">
                  <a:extLst>
                    <a:ext uri="{9D8B030D-6E8A-4147-A177-3AD203B41FA5}">
                      <a16:colId xmlns:a16="http://schemas.microsoft.com/office/drawing/2014/main" val="20002"/>
                    </a:ext>
                  </a:extLst>
                </a:gridCol>
                <a:gridCol w="3718022">
                  <a:extLst>
                    <a:ext uri="{9D8B030D-6E8A-4147-A177-3AD203B41FA5}">
                      <a16:colId xmlns:a16="http://schemas.microsoft.com/office/drawing/2014/main" val="20003"/>
                    </a:ext>
                  </a:extLst>
                </a:gridCol>
              </a:tblGrid>
              <a:tr h="370840">
                <a:tc>
                  <a:txBody>
                    <a:bodyPr/>
                    <a:lstStyle/>
                    <a:p>
                      <a:r>
                        <a:rPr lang="de-DE" sz="1200" b="1" dirty="0">
                          <a:solidFill>
                            <a:schemeClr val="bg1"/>
                          </a:solidFill>
                        </a:rPr>
                        <a:t>Kategorie 1</a:t>
                      </a:r>
                    </a:p>
                  </a:txBody>
                  <a:tcPr marL="91453" marR="91453" anchor="ctr">
                    <a:lnL w="6350" cap="flat" cmpd="sng" algn="ctr">
                      <a:noFill/>
                      <a:prstDash val="solid"/>
                      <a:miter lim="800000"/>
                    </a:lnL>
                    <a:lnR w="3175" cap="flat" cmpd="sng" algn="ctr">
                      <a:solidFill>
                        <a:schemeClr val="bg1"/>
                      </a:solidFill>
                      <a:prstDash val="solid"/>
                      <a:round/>
                      <a:headEnd type="none" w="med" len="med"/>
                      <a:tailEnd type="none" w="med" len="med"/>
                    </a:lnR>
                    <a:lnT w="6350" cap="flat" cmpd="sng" algn="ctr">
                      <a:noFill/>
                      <a:prstDash val="solid"/>
                      <a:miter lim="800000"/>
                    </a:lnT>
                    <a:lnB w="3175" cap="flat" cmpd="sng" algn="ctr">
                      <a:solidFill>
                        <a:schemeClr val="bg1"/>
                      </a:solidFill>
                      <a:prstDash val="solid"/>
                      <a:round/>
                      <a:headEnd type="none" w="med" len="med"/>
                      <a:tailEnd type="none" w="med" len="med"/>
                    </a:lnB>
                    <a:solidFill>
                      <a:schemeClr val="tx2"/>
                    </a:solidFill>
                  </a:tcPr>
                </a:tc>
                <a:tc>
                  <a:txBody>
                    <a:bodyPr/>
                    <a:lstStyle/>
                    <a:p>
                      <a:r>
                        <a:rPr lang="de-DE" sz="1200" b="1" dirty="0">
                          <a:solidFill>
                            <a:schemeClr val="bg1"/>
                          </a:solidFill>
                        </a:rPr>
                        <a:t>Kategorie 2</a:t>
                      </a:r>
                    </a:p>
                  </a:txBody>
                  <a:tcPr marL="91453" marR="91453"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miter lim="800000"/>
                    </a:lnT>
                    <a:lnB w="3175" cap="flat" cmpd="sng" algn="ctr">
                      <a:solidFill>
                        <a:schemeClr val="bg1"/>
                      </a:solidFill>
                      <a:prstDash val="solid"/>
                      <a:round/>
                      <a:headEnd type="none" w="med" len="med"/>
                      <a:tailEnd type="none" w="med" len="med"/>
                    </a:lnB>
                    <a:solidFill>
                      <a:schemeClr val="tx2"/>
                    </a:solidFill>
                  </a:tcPr>
                </a:tc>
                <a:tc>
                  <a:txBody>
                    <a:bodyPr/>
                    <a:lstStyle/>
                    <a:p>
                      <a:r>
                        <a:rPr lang="de-DE" sz="1200" b="1" dirty="0">
                          <a:solidFill>
                            <a:schemeClr val="bg1"/>
                          </a:solidFill>
                        </a:rPr>
                        <a:t>Kategorie 3</a:t>
                      </a:r>
                    </a:p>
                  </a:txBody>
                  <a:tcPr marL="91453" marR="91453"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miter lim="800000"/>
                    </a:lnT>
                    <a:lnB w="31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algn="l">
                        <a:lnSpc>
                          <a:spcPts val="1200"/>
                        </a:lnSpc>
                        <a:spcAft>
                          <a:spcPts val="600"/>
                        </a:spcAft>
                      </a:pP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 </a:t>
                      </a:r>
                      <a:r>
                        <a:rPr lang="de-DE" sz="1000" b="0" dirty="0" err="1">
                          <a:solidFill>
                            <a:schemeClr val="tx1"/>
                          </a:solidFill>
                        </a:rPr>
                        <a:t>consetetur</a:t>
                      </a:r>
                      <a:r>
                        <a:rPr lang="de-DE" sz="1000" b="0" dirty="0">
                          <a:solidFill>
                            <a:schemeClr val="tx1"/>
                          </a:solidFill>
                        </a:rPr>
                        <a:t> </a:t>
                      </a:r>
                      <a:r>
                        <a:rPr lang="de-DE" sz="1000" b="0" dirty="0" err="1">
                          <a:solidFill>
                            <a:schemeClr val="tx1"/>
                          </a:solidFill>
                        </a:rPr>
                        <a:t>sadipscing</a:t>
                      </a:r>
                      <a:r>
                        <a:rPr lang="de-DE" sz="1000" b="0" dirty="0">
                          <a:solidFill>
                            <a:schemeClr val="tx1"/>
                          </a:solidFill>
                        </a:rPr>
                        <a:t> </a:t>
                      </a:r>
                      <a:r>
                        <a:rPr lang="de-DE" sz="1000" b="0" dirty="0" err="1">
                          <a:solidFill>
                            <a:schemeClr val="tx1"/>
                          </a:solidFill>
                        </a:rPr>
                        <a:t>elitr</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nonumy</a:t>
                      </a:r>
                      <a:r>
                        <a:rPr lang="de-DE" sz="1000" b="0" dirty="0">
                          <a:solidFill>
                            <a:schemeClr val="tx1"/>
                          </a:solidFill>
                        </a:rPr>
                        <a:t> </a:t>
                      </a:r>
                      <a:r>
                        <a:rPr lang="de-DE" sz="1000" b="0" dirty="0" err="1">
                          <a:solidFill>
                            <a:schemeClr val="tx1"/>
                          </a:solidFill>
                        </a:rPr>
                        <a:t>eirmod</a:t>
                      </a:r>
                      <a:r>
                        <a:rPr lang="de-DE" sz="1000" b="0" dirty="0">
                          <a:solidFill>
                            <a:schemeClr val="tx1"/>
                          </a:solidFill>
                        </a:rPr>
                        <a:t> </a:t>
                      </a:r>
                      <a:r>
                        <a:rPr lang="de-DE" sz="1000" b="0" dirty="0" err="1">
                          <a:solidFill>
                            <a:schemeClr val="tx1"/>
                          </a:solidFill>
                        </a:rPr>
                        <a:t>tempor</a:t>
                      </a:r>
                      <a:r>
                        <a:rPr lang="de-DE" sz="1000" b="0" dirty="0">
                          <a:solidFill>
                            <a:schemeClr val="tx1"/>
                          </a:solidFill>
                        </a:rPr>
                        <a:t> </a:t>
                      </a:r>
                      <a:r>
                        <a:rPr lang="de-DE" sz="1000" b="0" dirty="0" err="1">
                          <a:solidFill>
                            <a:schemeClr val="tx1"/>
                          </a:solidFill>
                        </a:rPr>
                        <a:t>invidunt</a:t>
                      </a:r>
                      <a:r>
                        <a:rPr lang="de-DE" sz="1000" b="0" dirty="0">
                          <a:solidFill>
                            <a:schemeClr val="tx1"/>
                          </a:solidFill>
                        </a:rPr>
                        <a:t> </a:t>
                      </a:r>
                      <a:r>
                        <a:rPr lang="de-DE" sz="1000" b="0" dirty="0" err="1">
                          <a:solidFill>
                            <a:schemeClr val="tx1"/>
                          </a:solidFill>
                        </a:rPr>
                        <a:t>ut</a:t>
                      </a:r>
                      <a:r>
                        <a:rPr lang="de-DE" sz="1000" b="0" dirty="0">
                          <a:solidFill>
                            <a:schemeClr val="tx1"/>
                          </a:solidFill>
                        </a:rPr>
                        <a:t> </a:t>
                      </a:r>
                      <a:r>
                        <a:rPr lang="de-DE" sz="1000" b="0" dirty="0" err="1">
                          <a:solidFill>
                            <a:schemeClr val="tx1"/>
                          </a:solidFill>
                        </a:rPr>
                        <a:t>labore</a:t>
                      </a:r>
                      <a:r>
                        <a:rPr lang="de-DE" sz="1000" b="0" dirty="0">
                          <a:solidFill>
                            <a:schemeClr val="tx1"/>
                          </a:solidFill>
                        </a:rPr>
                        <a:t> et </a:t>
                      </a:r>
                      <a:r>
                        <a:rPr lang="de-DE" sz="1000" b="0" dirty="0" err="1">
                          <a:solidFill>
                            <a:schemeClr val="tx1"/>
                          </a:solidFill>
                        </a:rPr>
                        <a:t>dolore</a:t>
                      </a:r>
                      <a:r>
                        <a:rPr lang="de-DE" sz="1000" b="0" dirty="0">
                          <a:solidFill>
                            <a:schemeClr val="tx1"/>
                          </a:solidFill>
                        </a:rPr>
                        <a:t> magna </a:t>
                      </a:r>
                      <a:r>
                        <a:rPr lang="de-DE" sz="1000" b="0" dirty="0" err="1">
                          <a:solidFill>
                            <a:schemeClr val="tx1"/>
                          </a:solidFill>
                        </a:rPr>
                        <a:t>aliquyam</a:t>
                      </a:r>
                      <a:r>
                        <a:rPr lang="de-DE" sz="1000" b="0" dirty="0">
                          <a:solidFill>
                            <a:schemeClr val="tx1"/>
                          </a:solidFill>
                        </a:rPr>
                        <a:t> </a:t>
                      </a:r>
                      <a:r>
                        <a:rPr lang="de-DE" sz="1000" b="0" dirty="0" err="1">
                          <a:solidFill>
                            <a:schemeClr val="tx1"/>
                          </a:solidFill>
                        </a:rPr>
                        <a:t>erat</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voluptua</a:t>
                      </a:r>
                      <a:r>
                        <a:rPr lang="de-DE" sz="1000" b="0" dirty="0">
                          <a:solidFill>
                            <a:schemeClr val="tx1"/>
                          </a:solidFill>
                        </a:rPr>
                        <a:t>. At </a:t>
                      </a:r>
                      <a:r>
                        <a:rPr lang="de-DE" sz="1000" b="0" dirty="0" err="1">
                          <a:solidFill>
                            <a:schemeClr val="tx1"/>
                          </a:solidFill>
                        </a:rPr>
                        <a:t>vero</a:t>
                      </a:r>
                      <a:r>
                        <a:rPr lang="de-DE" sz="1000" b="0" dirty="0">
                          <a:solidFill>
                            <a:schemeClr val="tx1"/>
                          </a:solidFill>
                        </a:rPr>
                        <a:t> </a:t>
                      </a:r>
                      <a:r>
                        <a:rPr lang="de-DE" sz="1000" b="0" dirty="0" err="1">
                          <a:solidFill>
                            <a:schemeClr val="tx1"/>
                          </a:solidFill>
                        </a:rPr>
                        <a:t>eos</a:t>
                      </a:r>
                      <a:r>
                        <a:rPr lang="de-DE" sz="1000" b="0" dirty="0">
                          <a:solidFill>
                            <a:schemeClr val="tx1"/>
                          </a:solidFill>
                        </a:rPr>
                        <a:t> et </a:t>
                      </a:r>
                      <a:r>
                        <a:rPr lang="de-DE" sz="1000" b="0" dirty="0" err="1">
                          <a:solidFill>
                            <a:schemeClr val="tx1"/>
                          </a:solidFill>
                        </a:rPr>
                        <a:t>accusam</a:t>
                      </a:r>
                      <a:r>
                        <a:rPr lang="de-DE" sz="1000" b="0" dirty="0">
                          <a:solidFill>
                            <a:schemeClr val="tx1"/>
                          </a:solidFill>
                        </a:rPr>
                        <a:t> et </a:t>
                      </a:r>
                      <a:r>
                        <a:rPr lang="de-DE" sz="1000" b="0" dirty="0" err="1">
                          <a:solidFill>
                            <a:schemeClr val="tx1"/>
                          </a:solidFill>
                        </a:rPr>
                        <a:t>justo</a:t>
                      </a:r>
                      <a:r>
                        <a:rPr lang="de-DE" sz="1000" b="0" dirty="0">
                          <a:solidFill>
                            <a:schemeClr val="tx1"/>
                          </a:solidFill>
                        </a:rPr>
                        <a:t> </a:t>
                      </a:r>
                      <a:r>
                        <a:rPr lang="de-DE" sz="1000" b="0" dirty="0" err="1">
                          <a:solidFill>
                            <a:schemeClr val="tx1"/>
                          </a:solidFill>
                        </a:rPr>
                        <a:t>duo</a:t>
                      </a:r>
                      <a:r>
                        <a:rPr lang="de-DE" sz="1000" b="0" dirty="0">
                          <a:solidFill>
                            <a:schemeClr val="tx1"/>
                          </a:solidFill>
                        </a:rPr>
                        <a:t> </a:t>
                      </a:r>
                      <a:r>
                        <a:rPr lang="de-DE" sz="1000" b="0" dirty="0" err="1">
                          <a:solidFill>
                            <a:schemeClr val="tx1"/>
                          </a:solidFill>
                        </a:rPr>
                        <a:t>dolores</a:t>
                      </a:r>
                      <a:r>
                        <a:rPr lang="de-DE" sz="1000" b="0" dirty="0">
                          <a:solidFill>
                            <a:schemeClr val="tx1"/>
                          </a:solidFill>
                        </a:rPr>
                        <a:t> et </a:t>
                      </a:r>
                      <a:r>
                        <a:rPr lang="de-DE" sz="1000" b="0" dirty="0" err="1">
                          <a:solidFill>
                            <a:schemeClr val="tx1"/>
                          </a:solidFill>
                        </a:rPr>
                        <a:t>ea</a:t>
                      </a:r>
                      <a:r>
                        <a:rPr lang="de-DE" sz="1000" b="0" dirty="0">
                          <a:solidFill>
                            <a:schemeClr val="tx1"/>
                          </a:solidFill>
                        </a:rPr>
                        <a:t> </a:t>
                      </a:r>
                      <a:r>
                        <a:rPr lang="de-DE" sz="1000" b="0" dirty="0" err="1">
                          <a:solidFill>
                            <a:schemeClr val="tx1"/>
                          </a:solidFill>
                        </a:rPr>
                        <a:t>rebum</a:t>
                      </a:r>
                      <a:r>
                        <a:rPr lang="de-DE" sz="1000" b="0" dirty="0">
                          <a:solidFill>
                            <a:schemeClr val="tx1"/>
                          </a:solidFill>
                        </a:rPr>
                        <a:t>. Stet </a:t>
                      </a:r>
                      <a:r>
                        <a:rPr lang="de-DE" sz="1000" b="0" dirty="0" err="1">
                          <a:solidFill>
                            <a:schemeClr val="tx1"/>
                          </a:solidFill>
                        </a:rPr>
                        <a:t>clita</a:t>
                      </a:r>
                      <a:r>
                        <a:rPr lang="de-DE" sz="1000" b="0" dirty="0">
                          <a:solidFill>
                            <a:schemeClr val="tx1"/>
                          </a:solidFill>
                        </a:rPr>
                        <a:t> </a:t>
                      </a:r>
                      <a:r>
                        <a:rPr lang="de-DE" sz="1000" b="0" dirty="0" err="1">
                          <a:solidFill>
                            <a:schemeClr val="tx1"/>
                          </a:solidFill>
                        </a:rPr>
                        <a:t>kasd</a:t>
                      </a:r>
                      <a:r>
                        <a:rPr lang="de-DE" sz="1000" b="0" dirty="0">
                          <a:solidFill>
                            <a:schemeClr val="tx1"/>
                          </a:solidFill>
                        </a:rPr>
                        <a:t> </a:t>
                      </a:r>
                      <a:r>
                        <a:rPr lang="de-DE" sz="1000" b="0" dirty="0" err="1">
                          <a:solidFill>
                            <a:schemeClr val="tx1"/>
                          </a:solidFill>
                        </a:rPr>
                        <a:t>gubergren</a:t>
                      </a:r>
                      <a:r>
                        <a:rPr lang="de-DE" sz="1000" b="0" dirty="0">
                          <a:solidFill>
                            <a:schemeClr val="tx1"/>
                          </a:solidFill>
                        </a:rPr>
                        <a:t>, no </a:t>
                      </a:r>
                      <a:r>
                        <a:rPr lang="de-DE" sz="1000" b="0" dirty="0" err="1">
                          <a:solidFill>
                            <a:schemeClr val="tx1"/>
                          </a:solidFill>
                        </a:rPr>
                        <a:t>sea</a:t>
                      </a:r>
                      <a:r>
                        <a:rPr lang="de-DE" sz="1000" b="0" dirty="0">
                          <a:solidFill>
                            <a:schemeClr val="tx1"/>
                          </a:solidFill>
                        </a:rPr>
                        <a:t> </a:t>
                      </a:r>
                      <a:r>
                        <a:rPr lang="de-DE" sz="1000" b="0" dirty="0" err="1">
                          <a:solidFill>
                            <a:schemeClr val="tx1"/>
                          </a:solidFill>
                        </a:rPr>
                        <a:t>takimata</a:t>
                      </a:r>
                      <a:r>
                        <a:rPr lang="de-DE" sz="1000" b="0" dirty="0">
                          <a:solidFill>
                            <a:schemeClr val="tx1"/>
                          </a:solidFill>
                        </a:rPr>
                        <a:t> sanctus </a:t>
                      </a:r>
                      <a:r>
                        <a:rPr lang="de-DE" sz="1000" b="0" dirty="0" err="1">
                          <a:solidFill>
                            <a:schemeClr val="tx1"/>
                          </a:solidFill>
                        </a:rPr>
                        <a:t>est</a:t>
                      </a:r>
                      <a:r>
                        <a:rPr lang="de-DE" sz="1000" b="0" dirty="0">
                          <a:solidFill>
                            <a:schemeClr val="tx1"/>
                          </a:solidFill>
                        </a:rPr>
                        <a:t> </a:t>
                      </a: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 </a:t>
                      </a:r>
                    </a:p>
                  </a:txBody>
                  <a:tcPr marL="91453" marR="91453" anchor="ctr">
                    <a:lnL w="6350" cap="flat" cmpd="sng" algn="ctr">
                      <a:noFill/>
                      <a:prstDash val="solid"/>
                      <a:miter lim="800000"/>
                    </a:lnL>
                    <a:lnR w="3175" cap="flat" cmpd="sng" algn="ctr">
                      <a:solidFill>
                        <a:schemeClr val="bg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ts val="1200"/>
                        </a:lnSpc>
                        <a:spcAft>
                          <a:spcPts val="600"/>
                        </a:spcAft>
                      </a:pP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 </a:t>
                      </a:r>
                      <a:r>
                        <a:rPr lang="de-DE" sz="1000" b="0" dirty="0" err="1">
                          <a:solidFill>
                            <a:schemeClr val="tx1"/>
                          </a:solidFill>
                        </a:rPr>
                        <a:t>consetetur</a:t>
                      </a:r>
                      <a:r>
                        <a:rPr lang="de-DE" sz="1000" b="0" dirty="0">
                          <a:solidFill>
                            <a:schemeClr val="tx1"/>
                          </a:solidFill>
                        </a:rPr>
                        <a:t> </a:t>
                      </a:r>
                      <a:r>
                        <a:rPr lang="de-DE" sz="1000" b="0" dirty="0" err="1">
                          <a:solidFill>
                            <a:schemeClr val="tx1"/>
                          </a:solidFill>
                        </a:rPr>
                        <a:t>sadipscing</a:t>
                      </a:r>
                      <a:r>
                        <a:rPr lang="de-DE" sz="1000" b="0" dirty="0">
                          <a:solidFill>
                            <a:schemeClr val="tx1"/>
                          </a:solidFill>
                        </a:rPr>
                        <a:t> </a:t>
                      </a:r>
                      <a:r>
                        <a:rPr lang="de-DE" sz="1000" b="0" dirty="0" err="1">
                          <a:solidFill>
                            <a:schemeClr val="tx1"/>
                          </a:solidFill>
                        </a:rPr>
                        <a:t>elitr</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nonumy</a:t>
                      </a:r>
                      <a:r>
                        <a:rPr lang="de-DE" sz="1000" b="0" dirty="0">
                          <a:solidFill>
                            <a:schemeClr val="tx1"/>
                          </a:solidFill>
                        </a:rPr>
                        <a:t> </a:t>
                      </a:r>
                      <a:r>
                        <a:rPr lang="de-DE" sz="1000" b="0" dirty="0" err="1">
                          <a:solidFill>
                            <a:schemeClr val="tx1"/>
                          </a:solidFill>
                        </a:rPr>
                        <a:t>eirmod</a:t>
                      </a:r>
                      <a:r>
                        <a:rPr lang="de-DE" sz="1000" b="0" dirty="0">
                          <a:solidFill>
                            <a:schemeClr val="tx1"/>
                          </a:solidFill>
                        </a:rPr>
                        <a:t> </a:t>
                      </a:r>
                      <a:r>
                        <a:rPr lang="de-DE" sz="1000" b="0" dirty="0" err="1">
                          <a:solidFill>
                            <a:schemeClr val="tx1"/>
                          </a:solidFill>
                        </a:rPr>
                        <a:t>tempor</a:t>
                      </a:r>
                      <a:r>
                        <a:rPr lang="de-DE" sz="1000" b="0" dirty="0">
                          <a:solidFill>
                            <a:schemeClr val="tx1"/>
                          </a:solidFill>
                        </a:rPr>
                        <a:t> </a:t>
                      </a:r>
                      <a:r>
                        <a:rPr lang="de-DE" sz="1000" b="0" dirty="0" err="1">
                          <a:solidFill>
                            <a:schemeClr val="tx1"/>
                          </a:solidFill>
                        </a:rPr>
                        <a:t>invidunt</a:t>
                      </a:r>
                      <a:r>
                        <a:rPr lang="de-DE" sz="1000" b="0" dirty="0">
                          <a:solidFill>
                            <a:schemeClr val="tx1"/>
                          </a:solidFill>
                        </a:rPr>
                        <a:t> </a:t>
                      </a:r>
                      <a:r>
                        <a:rPr lang="de-DE" sz="1000" b="0" dirty="0" err="1">
                          <a:solidFill>
                            <a:schemeClr val="tx1"/>
                          </a:solidFill>
                        </a:rPr>
                        <a:t>ut</a:t>
                      </a:r>
                      <a:r>
                        <a:rPr lang="de-DE" sz="1000" b="0" dirty="0">
                          <a:solidFill>
                            <a:schemeClr val="tx1"/>
                          </a:solidFill>
                        </a:rPr>
                        <a:t> </a:t>
                      </a:r>
                      <a:r>
                        <a:rPr lang="de-DE" sz="1000" b="0" dirty="0" err="1">
                          <a:solidFill>
                            <a:schemeClr val="tx1"/>
                          </a:solidFill>
                        </a:rPr>
                        <a:t>labore</a:t>
                      </a:r>
                      <a:r>
                        <a:rPr lang="de-DE" sz="1000" b="0" dirty="0">
                          <a:solidFill>
                            <a:schemeClr val="tx1"/>
                          </a:solidFill>
                        </a:rPr>
                        <a:t> et </a:t>
                      </a:r>
                      <a:r>
                        <a:rPr lang="de-DE" sz="1000" b="0" dirty="0" err="1">
                          <a:solidFill>
                            <a:schemeClr val="tx1"/>
                          </a:solidFill>
                        </a:rPr>
                        <a:t>dolore</a:t>
                      </a:r>
                      <a:r>
                        <a:rPr lang="de-DE" sz="1000" b="0" dirty="0">
                          <a:solidFill>
                            <a:schemeClr val="tx1"/>
                          </a:solidFill>
                        </a:rPr>
                        <a:t> magna </a:t>
                      </a:r>
                      <a:r>
                        <a:rPr lang="de-DE" sz="1000" b="0" dirty="0" err="1">
                          <a:solidFill>
                            <a:schemeClr val="tx1"/>
                          </a:solidFill>
                        </a:rPr>
                        <a:t>aliquyam</a:t>
                      </a:r>
                      <a:r>
                        <a:rPr lang="de-DE" sz="1000" b="0" dirty="0">
                          <a:solidFill>
                            <a:schemeClr val="tx1"/>
                          </a:solidFill>
                        </a:rPr>
                        <a:t> </a:t>
                      </a:r>
                      <a:r>
                        <a:rPr lang="de-DE" sz="1000" b="0" dirty="0" err="1">
                          <a:solidFill>
                            <a:schemeClr val="tx1"/>
                          </a:solidFill>
                        </a:rPr>
                        <a:t>erat</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voluptua</a:t>
                      </a:r>
                      <a:r>
                        <a:rPr lang="de-DE" sz="1000" b="0" dirty="0">
                          <a:solidFill>
                            <a:schemeClr val="tx1"/>
                          </a:solidFill>
                        </a:rPr>
                        <a:t>. At </a:t>
                      </a:r>
                      <a:r>
                        <a:rPr lang="de-DE" sz="1000" b="0" dirty="0" err="1">
                          <a:solidFill>
                            <a:schemeClr val="tx1"/>
                          </a:solidFill>
                        </a:rPr>
                        <a:t>vero</a:t>
                      </a:r>
                      <a:r>
                        <a:rPr lang="de-DE" sz="1000" b="0" dirty="0">
                          <a:solidFill>
                            <a:schemeClr val="tx1"/>
                          </a:solidFill>
                        </a:rPr>
                        <a:t> </a:t>
                      </a:r>
                      <a:r>
                        <a:rPr lang="de-DE" sz="1000" b="0" dirty="0" err="1">
                          <a:solidFill>
                            <a:schemeClr val="tx1"/>
                          </a:solidFill>
                        </a:rPr>
                        <a:t>eos</a:t>
                      </a:r>
                      <a:r>
                        <a:rPr lang="de-DE" sz="1000" b="0" dirty="0">
                          <a:solidFill>
                            <a:schemeClr val="tx1"/>
                          </a:solidFill>
                        </a:rPr>
                        <a:t> et </a:t>
                      </a:r>
                      <a:r>
                        <a:rPr lang="de-DE" sz="1000" b="0" dirty="0" err="1">
                          <a:solidFill>
                            <a:schemeClr val="tx1"/>
                          </a:solidFill>
                        </a:rPr>
                        <a:t>accusam</a:t>
                      </a:r>
                      <a:r>
                        <a:rPr lang="de-DE" sz="1000" b="0" dirty="0">
                          <a:solidFill>
                            <a:schemeClr val="tx1"/>
                          </a:solidFill>
                        </a:rPr>
                        <a:t> et </a:t>
                      </a:r>
                      <a:r>
                        <a:rPr lang="de-DE" sz="1000" b="0" dirty="0" err="1">
                          <a:solidFill>
                            <a:schemeClr val="tx1"/>
                          </a:solidFill>
                        </a:rPr>
                        <a:t>justo</a:t>
                      </a:r>
                      <a:r>
                        <a:rPr lang="de-DE" sz="1000" b="0" dirty="0">
                          <a:solidFill>
                            <a:schemeClr val="tx1"/>
                          </a:solidFill>
                        </a:rPr>
                        <a:t> </a:t>
                      </a:r>
                      <a:r>
                        <a:rPr lang="de-DE" sz="1000" b="0" dirty="0" err="1">
                          <a:solidFill>
                            <a:schemeClr val="tx1"/>
                          </a:solidFill>
                        </a:rPr>
                        <a:t>duo</a:t>
                      </a:r>
                      <a:r>
                        <a:rPr lang="de-DE" sz="1000" b="0" dirty="0">
                          <a:solidFill>
                            <a:schemeClr val="tx1"/>
                          </a:solidFill>
                        </a:rPr>
                        <a:t> </a:t>
                      </a:r>
                      <a:r>
                        <a:rPr lang="de-DE" sz="1000" b="0" dirty="0" err="1">
                          <a:solidFill>
                            <a:schemeClr val="tx1"/>
                          </a:solidFill>
                        </a:rPr>
                        <a:t>dolores</a:t>
                      </a:r>
                      <a:r>
                        <a:rPr lang="de-DE" sz="1000" b="0" dirty="0">
                          <a:solidFill>
                            <a:schemeClr val="tx1"/>
                          </a:solidFill>
                        </a:rPr>
                        <a:t> et </a:t>
                      </a:r>
                      <a:r>
                        <a:rPr lang="de-DE" sz="1000" b="0" dirty="0" err="1">
                          <a:solidFill>
                            <a:schemeClr val="tx1"/>
                          </a:solidFill>
                        </a:rPr>
                        <a:t>ea</a:t>
                      </a:r>
                      <a:r>
                        <a:rPr lang="de-DE" sz="1000" b="0" dirty="0">
                          <a:solidFill>
                            <a:schemeClr val="tx1"/>
                          </a:solidFill>
                        </a:rPr>
                        <a:t> </a:t>
                      </a:r>
                      <a:r>
                        <a:rPr lang="de-DE" sz="1000" b="0" dirty="0" err="1">
                          <a:solidFill>
                            <a:schemeClr val="tx1"/>
                          </a:solidFill>
                        </a:rPr>
                        <a:t>rebum</a:t>
                      </a:r>
                      <a:r>
                        <a:rPr lang="de-DE" sz="1000" b="0" dirty="0">
                          <a:solidFill>
                            <a:schemeClr val="tx1"/>
                          </a:solidFill>
                        </a:rPr>
                        <a:t>. Stet </a:t>
                      </a:r>
                      <a:r>
                        <a:rPr lang="de-DE" sz="1000" b="0" dirty="0" err="1">
                          <a:solidFill>
                            <a:schemeClr val="tx1"/>
                          </a:solidFill>
                        </a:rPr>
                        <a:t>clita</a:t>
                      </a:r>
                      <a:r>
                        <a:rPr lang="de-DE" sz="1000" b="0" dirty="0">
                          <a:solidFill>
                            <a:schemeClr val="tx1"/>
                          </a:solidFill>
                        </a:rPr>
                        <a:t> </a:t>
                      </a:r>
                      <a:r>
                        <a:rPr lang="de-DE" sz="1000" b="0" dirty="0" err="1">
                          <a:solidFill>
                            <a:schemeClr val="tx1"/>
                          </a:solidFill>
                        </a:rPr>
                        <a:t>kasd</a:t>
                      </a:r>
                      <a:r>
                        <a:rPr lang="de-DE" sz="1000" b="0" dirty="0">
                          <a:solidFill>
                            <a:schemeClr val="tx1"/>
                          </a:solidFill>
                        </a:rPr>
                        <a:t> </a:t>
                      </a:r>
                      <a:r>
                        <a:rPr lang="de-DE" sz="1000" b="0" dirty="0" err="1">
                          <a:solidFill>
                            <a:schemeClr val="tx1"/>
                          </a:solidFill>
                        </a:rPr>
                        <a:t>gubergren</a:t>
                      </a:r>
                      <a:r>
                        <a:rPr lang="de-DE" sz="1000" b="0" dirty="0">
                          <a:solidFill>
                            <a:schemeClr val="tx1"/>
                          </a:solidFill>
                        </a:rPr>
                        <a:t>, no </a:t>
                      </a:r>
                      <a:r>
                        <a:rPr lang="de-DE" sz="1000" b="0" dirty="0" err="1">
                          <a:solidFill>
                            <a:schemeClr val="tx1"/>
                          </a:solidFill>
                        </a:rPr>
                        <a:t>sea</a:t>
                      </a:r>
                      <a:r>
                        <a:rPr lang="de-DE" sz="1000" b="0" dirty="0">
                          <a:solidFill>
                            <a:schemeClr val="tx1"/>
                          </a:solidFill>
                        </a:rPr>
                        <a:t> </a:t>
                      </a:r>
                      <a:r>
                        <a:rPr lang="de-DE" sz="1000" b="0" dirty="0" err="1">
                          <a:solidFill>
                            <a:schemeClr val="tx1"/>
                          </a:solidFill>
                        </a:rPr>
                        <a:t>takimata</a:t>
                      </a:r>
                      <a:r>
                        <a:rPr lang="de-DE" sz="1000" b="0" dirty="0">
                          <a:solidFill>
                            <a:schemeClr val="tx1"/>
                          </a:solidFill>
                        </a:rPr>
                        <a:t> sanctus </a:t>
                      </a:r>
                      <a:r>
                        <a:rPr lang="de-DE" sz="1000" b="0" dirty="0" err="1">
                          <a:solidFill>
                            <a:schemeClr val="tx1"/>
                          </a:solidFill>
                        </a:rPr>
                        <a:t>est</a:t>
                      </a:r>
                      <a:r>
                        <a:rPr lang="de-DE" sz="1000" b="0" dirty="0">
                          <a:solidFill>
                            <a:schemeClr val="tx1"/>
                          </a:solidFill>
                        </a:rPr>
                        <a:t> </a:t>
                      </a: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 </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ts val="1200"/>
                        </a:lnSpc>
                        <a:spcAft>
                          <a:spcPts val="600"/>
                        </a:spcAft>
                      </a:pP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 </a:t>
                      </a:r>
                      <a:r>
                        <a:rPr lang="de-DE" sz="1000" b="0" dirty="0" err="1">
                          <a:solidFill>
                            <a:schemeClr val="tx1"/>
                          </a:solidFill>
                        </a:rPr>
                        <a:t>consetetur</a:t>
                      </a:r>
                      <a:r>
                        <a:rPr lang="de-DE" sz="1000" b="0" dirty="0">
                          <a:solidFill>
                            <a:schemeClr val="tx1"/>
                          </a:solidFill>
                        </a:rPr>
                        <a:t> </a:t>
                      </a:r>
                      <a:r>
                        <a:rPr lang="de-DE" sz="1000" b="0" dirty="0" err="1">
                          <a:solidFill>
                            <a:schemeClr val="tx1"/>
                          </a:solidFill>
                        </a:rPr>
                        <a:t>sadipscing</a:t>
                      </a:r>
                      <a:r>
                        <a:rPr lang="de-DE" sz="1000" b="0" dirty="0">
                          <a:solidFill>
                            <a:schemeClr val="tx1"/>
                          </a:solidFill>
                        </a:rPr>
                        <a:t> </a:t>
                      </a:r>
                      <a:r>
                        <a:rPr lang="de-DE" sz="1000" b="0" dirty="0" err="1">
                          <a:solidFill>
                            <a:schemeClr val="tx1"/>
                          </a:solidFill>
                        </a:rPr>
                        <a:t>elitr</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nonumy</a:t>
                      </a:r>
                      <a:r>
                        <a:rPr lang="de-DE" sz="1000" b="0" dirty="0">
                          <a:solidFill>
                            <a:schemeClr val="tx1"/>
                          </a:solidFill>
                        </a:rPr>
                        <a:t> </a:t>
                      </a:r>
                      <a:r>
                        <a:rPr lang="de-DE" sz="1000" b="0" dirty="0" err="1">
                          <a:solidFill>
                            <a:schemeClr val="tx1"/>
                          </a:solidFill>
                        </a:rPr>
                        <a:t>eirmod</a:t>
                      </a:r>
                      <a:r>
                        <a:rPr lang="de-DE" sz="1000" b="0" dirty="0">
                          <a:solidFill>
                            <a:schemeClr val="tx1"/>
                          </a:solidFill>
                        </a:rPr>
                        <a:t> </a:t>
                      </a:r>
                      <a:r>
                        <a:rPr lang="de-DE" sz="1000" b="0" dirty="0" err="1">
                          <a:solidFill>
                            <a:schemeClr val="tx1"/>
                          </a:solidFill>
                        </a:rPr>
                        <a:t>tempor</a:t>
                      </a:r>
                      <a:r>
                        <a:rPr lang="de-DE" sz="1000" b="0" dirty="0">
                          <a:solidFill>
                            <a:schemeClr val="tx1"/>
                          </a:solidFill>
                        </a:rPr>
                        <a:t> </a:t>
                      </a:r>
                      <a:r>
                        <a:rPr lang="de-DE" sz="1000" b="0" dirty="0" err="1">
                          <a:solidFill>
                            <a:schemeClr val="tx1"/>
                          </a:solidFill>
                        </a:rPr>
                        <a:t>invidunt</a:t>
                      </a:r>
                      <a:r>
                        <a:rPr lang="de-DE" sz="1000" b="0" dirty="0">
                          <a:solidFill>
                            <a:schemeClr val="tx1"/>
                          </a:solidFill>
                        </a:rPr>
                        <a:t> </a:t>
                      </a:r>
                      <a:r>
                        <a:rPr lang="de-DE" sz="1000" b="0" dirty="0" err="1">
                          <a:solidFill>
                            <a:schemeClr val="tx1"/>
                          </a:solidFill>
                        </a:rPr>
                        <a:t>ut</a:t>
                      </a:r>
                      <a:r>
                        <a:rPr lang="de-DE" sz="1000" b="0" dirty="0">
                          <a:solidFill>
                            <a:schemeClr val="tx1"/>
                          </a:solidFill>
                        </a:rPr>
                        <a:t> </a:t>
                      </a:r>
                      <a:r>
                        <a:rPr lang="de-DE" sz="1000" b="0" dirty="0" err="1">
                          <a:solidFill>
                            <a:schemeClr val="tx1"/>
                          </a:solidFill>
                        </a:rPr>
                        <a:t>labore</a:t>
                      </a:r>
                      <a:r>
                        <a:rPr lang="de-DE" sz="1000" b="0" dirty="0">
                          <a:solidFill>
                            <a:schemeClr val="tx1"/>
                          </a:solidFill>
                        </a:rPr>
                        <a:t> et </a:t>
                      </a:r>
                      <a:r>
                        <a:rPr lang="de-DE" sz="1000" b="0" dirty="0" err="1">
                          <a:solidFill>
                            <a:schemeClr val="tx1"/>
                          </a:solidFill>
                        </a:rPr>
                        <a:t>dolore</a:t>
                      </a:r>
                      <a:r>
                        <a:rPr lang="de-DE" sz="1000" b="0" dirty="0">
                          <a:solidFill>
                            <a:schemeClr val="tx1"/>
                          </a:solidFill>
                        </a:rPr>
                        <a:t> magna </a:t>
                      </a:r>
                      <a:r>
                        <a:rPr lang="de-DE" sz="1000" b="0" dirty="0" err="1">
                          <a:solidFill>
                            <a:schemeClr val="tx1"/>
                          </a:solidFill>
                        </a:rPr>
                        <a:t>aliquyam</a:t>
                      </a:r>
                      <a:r>
                        <a:rPr lang="de-DE" sz="1000" b="0" dirty="0">
                          <a:solidFill>
                            <a:schemeClr val="tx1"/>
                          </a:solidFill>
                        </a:rPr>
                        <a:t> </a:t>
                      </a:r>
                      <a:r>
                        <a:rPr lang="de-DE" sz="1000" b="0" dirty="0" err="1">
                          <a:solidFill>
                            <a:schemeClr val="tx1"/>
                          </a:solidFill>
                        </a:rPr>
                        <a:t>erat</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voluptua</a:t>
                      </a:r>
                      <a:r>
                        <a:rPr lang="de-DE" sz="1000" b="0" dirty="0">
                          <a:solidFill>
                            <a:schemeClr val="tx1"/>
                          </a:solidFill>
                        </a:rPr>
                        <a:t>. At </a:t>
                      </a:r>
                      <a:r>
                        <a:rPr lang="de-DE" sz="1000" b="0" dirty="0" err="1">
                          <a:solidFill>
                            <a:schemeClr val="tx1"/>
                          </a:solidFill>
                        </a:rPr>
                        <a:t>vero</a:t>
                      </a:r>
                      <a:r>
                        <a:rPr lang="de-DE" sz="1000" b="0" dirty="0">
                          <a:solidFill>
                            <a:schemeClr val="tx1"/>
                          </a:solidFill>
                        </a:rPr>
                        <a:t> </a:t>
                      </a:r>
                      <a:r>
                        <a:rPr lang="de-DE" sz="1000" b="0" dirty="0" err="1">
                          <a:solidFill>
                            <a:schemeClr val="tx1"/>
                          </a:solidFill>
                        </a:rPr>
                        <a:t>eos</a:t>
                      </a:r>
                      <a:r>
                        <a:rPr lang="de-DE" sz="1000" b="0" dirty="0">
                          <a:solidFill>
                            <a:schemeClr val="tx1"/>
                          </a:solidFill>
                        </a:rPr>
                        <a:t> et </a:t>
                      </a:r>
                      <a:r>
                        <a:rPr lang="de-DE" sz="1000" b="0" dirty="0" err="1">
                          <a:solidFill>
                            <a:schemeClr val="tx1"/>
                          </a:solidFill>
                        </a:rPr>
                        <a:t>accusam</a:t>
                      </a:r>
                      <a:r>
                        <a:rPr lang="de-DE" sz="1000" b="0" dirty="0">
                          <a:solidFill>
                            <a:schemeClr val="tx1"/>
                          </a:solidFill>
                        </a:rPr>
                        <a:t> et </a:t>
                      </a:r>
                      <a:r>
                        <a:rPr lang="de-DE" sz="1000" b="0" dirty="0" err="1">
                          <a:solidFill>
                            <a:schemeClr val="tx1"/>
                          </a:solidFill>
                        </a:rPr>
                        <a:t>justo</a:t>
                      </a:r>
                      <a:r>
                        <a:rPr lang="de-DE" sz="1000" b="0" dirty="0">
                          <a:solidFill>
                            <a:schemeClr val="tx1"/>
                          </a:solidFill>
                        </a:rPr>
                        <a:t> </a:t>
                      </a:r>
                      <a:r>
                        <a:rPr lang="de-DE" sz="1000" b="0" dirty="0" err="1">
                          <a:solidFill>
                            <a:schemeClr val="tx1"/>
                          </a:solidFill>
                        </a:rPr>
                        <a:t>duo</a:t>
                      </a:r>
                      <a:r>
                        <a:rPr lang="de-DE" sz="1000" b="0" dirty="0">
                          <a:solidFill>
                            <a:schemeClr val="tx1"/>
                          </a:solidFill>
                        </a:rPr>
                        <a:t> </a:t>
                      </a:r>
                      <a:r>
                        <a:rPr lang="de-DE" sz="1000" b="0" dirty="0" err="1">
                          <a:solidFill>
                            <a:schemeClr val="tx1"/>
                          </a:solidFill>
                        </a:rPr>
                        <a:t>dolores</a:t>
                      </a:r>
                      <a:r>
                        <a:rPr lang="de-DE" sz="1000" b="0" dirty="0">
                          <a:solidFill>
                            <a:schemeClr val="tx1"/>
                          </a:solidFill>
                        </a:rPr>
                        <a:t> et </a:t>
                      </a:r>
                      <a:r>
                        <a:rPr lang="de-DE" sz="1000" b="0" dirty="0" err="1">
                          <a:solidFill>
                            <a:schemeClr val="tx1"/>
                          </a:solidFill>
                        </a:rPr>
                        <a:t>ea</a:t>
                      </a:r>
                      <a:r>
                        <a:rPr lang="de-DE" sz="1000" b="0" dirty="0">
                          <a:solidFill>
                            <a:schemeClr val="tx1"/>
                          </a:solidFill>
                        </a:rPr>
                        <a:t> </a:t>
                      </a:r>
                      <a:r>
                        <a:rPr lang="de-DE" sz="1000" b="0" dirty="0" err="1">
                          <a:solidFill>
                            <a:schemeClr val="tx1"/>
                          </a:solidFill>
                        </a:rPr>
                        <a:t>rebum</a:t>
                      </a:r>
                      <a:r>
                        <a:rPr lang="de-DE" sz="1000" b="0" dirty="0">
                          <a:solidFill>
                            <a:schemeClr val="tx1"/>
                          </a:solidFill>
                        </a:rPr>
                        <a:t>. Stet </a:t>
                      </a:r>
                      <a:r>
                        <a:rPr lang="de-DE" sz="1000" b="0" dirty="0" err="1">
                          <a:solidFill>
                            <a:schemeClr val="tx1"/>
                          </a:solidFill>
                        </a:rPr>
                        <a:t>clita</a:t>
                      </a:r>
                      <a:r>
                        <a:rPr lang="de-DE" sz="1000" b="0" dirty="0">
                          <a:solidFill>
                            <a:schemeClr val="tx1"/>
                          </a:solidFill>
                        </a:rPr>
                        <a:t> </a:t>
                      </a:r>
                      <a:r>
                        <a:rPr lang="de-DE" sz="1000" b="0" dirty="0" err="1">
                          <a:solidFill>
                            <a:schemeClr val="tx1"/>
                          </a:solidFill>
                        </a:rPr>
                        <a:t>kasd</a:t>
                      </a:r>
                      <a:r>
                        <a:rPr lang="de-DE" sz="1000" b="0" dirty="0">
                          <a:solidFill>
                            <a:schemeClr val="tx1"/>
                          </a:solidFill>
                        </a:rPr>
                        <a:t> </a:t>
                      </a:r>
                      <a:r>
                        <a:rPr lang="de-DE" sz="1000" b="0" dirty="0" err="1">
                          <a:solidFill>
                            <a:schemeClr val="tx1"/>
                          </a:solidFill>
                        </a:rPr>
                        <a:t>gubergren</a:t>
                      </a:r>
                      <a:r>
                        <a:rPr lang="de-DE" sz="1000" b="0" dirty="0">
                          <a:solidFill>
                            <a:schemeClr val="tx1"/>
                          </a:solidFill>
                        </a:rPr>
                        <a:t>, no </a:t>
                      </a:r>
                      <a:r>
                        <a:rPr lang="de-DE" sz="1000" b="0" dirty="0" err="1">
                          <a:solidFill>
                            <a:schemeClr val="tx1"/>
                          </a:solidFill>
                        </a:rPr>
                        <a:t>sea</a:t>
                      </a:r>
                      <a:r>
                        <a:rPr lang="de-DE" sz="1000" b="0" dirty="0">
                          <a:solidFill>
                            <a:schemeClr val="tx1"/>
                          </a:solidFill>
                        </a:rPr>
                        <a:t> </a:t>
                      </a:r>
                      <a:r>
                        <a:rPr lang="de-DE" sz="1000" b="0" dirty="0" err="1">
                          <a:solidFill>
                            <a:schemeClr val="tx1"/>
                          </a:solidFill>
                        </a:rPr>
                        <a:t>takimata</a:t>
                      </a:r>
                      <a:r>
                        <a:rPr lang="de-DE" sz="1000" b="0" dirty="0">
                          <a:solidFill>
                            <a:schemeClr val="tx1"/>
                          </a:solidFill>
                        </a:rPr>
                        <a:t> sanctus </a:t>
                      </a:r>
                      <a:r>
                        <a:rPr lang="de-DE" sz="1000" b="0" dirty="0" err="1">
                          <a:solidFill>
                            <a:schemeClr val="tx1"/>
                          </a:solidFill>
                        </a:rPr>
                        <a:t>est</a:t>
                      </a:r>
                      <a:r>
                        <a:rPr lang="de-DE" sz="1000" b="0" dirty="0">
                          <a:solidFill>
                            <a:schemeClr val="tx1"/>
                          </a:solidFill>
                        </a:rPr>
                        <a:t> </a:t>
                      </a: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 </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l">
                        <a:lnSpc>
                          <a:spcPts val="1200"/>
                        </a:lnSpc>
                        <a:spcAft>
                          <a:spcPts val="600"/>
                        </a:spcAft>
                      </a:pP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 </a:t>
                      </a:r>
                      <a:r>
                        <a:rPr lang="de-DE" sz="1000" b="0" dirty="0" err="1">
                          <a:solidFill>
                            <a:schemeClr val="tx1"/>
                          </a:solidFill>
                        </a:rPr>
                        <a:t>consetetur</a:t>
                      </a:r>
                      <a:r>
                        <a:rPr lang="de-DE" sz="1000" b="0" dirty="0">
                          <a:solidFill>
                            <a:schemeClr val="tx1"/>
                          </a:solidFill>
                        </a:rPr>
                        <a:t> </a:t>
                      </a:r>
                      <a:r>
                        <a:rPr lang="de-DE" sz="1000" b="0" dirty="0" err="1">
                          <a:solidFill>
                            <a:schemeClr val="tx1"/>
                          </a:solidFill>
                        </a:rPr>
                        <a:t>sadipscing</a:t>
                      </a:r>
                      <a:r>
                        <a:rPr lang="de-DE" sz="1000" b="0" dirty="0">
                          <a:solidFill>
                            <a:schemeClr val="tx1"/>
                          </a:solidFill>
                        </a:rPr>
                        <a:t> </a:t>
                      </a:r>
                      <a:r>
                        <a:rPr lang="de-DE" sz="1000" b="0" dirty="0" err="1">
                          <a:solidFill>
                            <a:schemeClr val="tx1"/>
                          </a:solidFill>
                        </a:rPr>
                        <a:t>elitr</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nonumy</a:t>
                      </a:r>
                      <a:r>
                        <a:rPr lang="de-DE" sz="1000" b="0" dirty="0">
                          <a:solidFill>
                            <a:schemeClr val="tx1"/>
                          </a:solidFill>
                        </a:rPr>
                        <a:t> </a:t>
                      </a:r>
                      <a:r>
                        <a:rPr lang="de-DE" sz="1000" b="0" dirty="0" err="1">
                          <a:solidFill>
                            <a:schemeClr val="tx1"/>
                          </a:solidFill>
                        </a:rPr>
                        <a:t>eirmod</a:t>
                      </a:r>
                      <a:r>
                        <a:rPr lang="de-DE" sz="1000" b="0" dirty="0">
                          <a:solidFill>
                            <a:schemeClr val="tx1"/>
                          </a:solidFill>
                        </a:rPr>
                        <a:t> </a:t>
                      </a:r>
                      <a:r>
                        <a:rPr lang="de-DE" sz="1000" b="0" dirty="0" err="1">
                          <a:solidFill>
                            <a:schemeClr val="tx1"/>
                          </a:solidFill>
                        </a:rPr>
                        <a:t>tempor</a:t>
                      </a:r>
                      <a:r>
                        <a:rPr lang="de-DE" sz="1000" b="0" dirty="0">
                          <a:solidFill>
                            <a:schemeClr val="tx1"/>
                          </a:solidFill>
                        </a:rPr>
                        <a:t> </a:t>
                      </a:r>
                      <a:r>
                        <a:rPr lang="de-DE" sz="1000" b="0" dirty="0" err="1">
                          <a:solidFill>
                            <a:schemeClr val="tx1"/>
                          </a:solidFill>
                        </a:rPr>
                        <a:t>invidunt</a:t>
                      </a:r>
                      <a:r>
                        <a:rPr lang="de-DE" sz="1000" b="0" dirty="0">
                          <a:solidFill>
                            <a:schemeClr val="tx1"/>
                          </a:solidFill>
                        </a:rPr>
                        <a:t> </a:t>
                      </a:r>
                      <a:r>
                        <a:rPr lang="de-DE" sz="1000" b="0" dirty="0" err="1">
                          <a:solidFill>
                            <a:schemeClr val="tx1"/>
                          </a:solidFill>
                        </a:rPr>
                        <a:t>ut</a:t>
                      </a:r>
                      <a:r>
                        <a:rPr lang="de-DE" sz="1000" b="0" dirty="0">
                          <a:solidFill>
                            <a:schemeClr val="tx1"/>
                          </a:solidFill>
                        </a:rPr>
                        <a:t> </a:t>
                      </a:r>
                      <a:r>
                        <a:rPr lang="de-DE" sz="1000" b="0" dirty="0" err="1">
                          <a:solidFill>
                            <a:schemeClr val="tx1"/>
                          </a:solidFill>
                        </a:rPr>
                        <a:t>labore</a:t>
                      </a:r>
                      <a:r>
                        <a:rPr lang="de-DE" sz="1000" b="0" dirty="0">
                          <a:solidFill>
                            <a:schemeClr val="tx1"/>
                          </a:solidFill>
                        </a:rPr>
                        <a:t> et </a:t>
                      </a:r>
                      <a:r>
                        <a:rPr lang="de-DE" sz="1000" b="0" dirty="0" err="1">
                          <a:solidFill>
                            <a:schemeClr val="tx1"/>
                          </a:solidFill>
                        </a:rPr>
                        <a:t>dolore</a:t>
                      </a:r>
                      <a:r>
                        <a:rPr lang="de-DE" sz="1000" b="0" dirty="0">
                          <a:solidFill>
                            <a:schemeClr val="tx1"/>
                          </a:solidFill>
                        </a:rPr>
                        <a:t> magna </a:t>
                      </a:r>
                      <a:r>
                        <a:rPr lang="de-DE" sz="1000" b="0" dirty="0" err="1">
                          <a:solidFill>
                            <a:schemeClr val="tx1"/>
                          </a:solidFill>
                        </a:rPr>
                        <a:t>aliquyam</a:t>
                      </a:r>
                      <a:r>
                        <a:rPr lang="de-DE" sz="1000" b="0" dirty="0">
                          <a:solidFill>
                            <a:schemeClr val="tx1"/>
                          </a:solidFill>
                        </a:rPr>
                        <a:t> </a:t>
                      </a:r>
                      <a:r>
                        <a:rPr lang="de-DE" sz="1000" b="0" dirty="0" err="1">
                          <a:solidFill>
                            <a:schemeClr val="tx1"/>
                          </a:solidFill>
                        </a:rPr>
                        <a:t>erat</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voluptua</a:t>
                      </a:r>
                      <a:r>
                        <a:rPr lang="de-DE" sz="1000" b="0" dirty="0">
                          <a:solidFill>
                            <a:schemeClr val="tx1"/>
                          </a:solidFill>
                        </a:rPr>
                        <a:t>.</a:t>
                      </a:r>
                    </a:p>
                  </a:txBody>
                  <a:tcPr marL="91453" marR="91453" anchor="ctr">
                    <a:lnL w="6350" cap="flat" cmpd="sng" algn="ctr">
                      <a:noFill/>
                      <a:prstDash val="solid"/>
                      <a:miter lim="800000"/>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alpha val="25000"/>
                      </a:schemeClr>
                    </a:solidFill>
                  </a:tcPr>
                </a:tc>
                <a:tc>
                  <a:txBody>
                    <a:bodyPr/>
                    <a:lstStyle/>
                    <a:p>
                      <a:pPr algn="l">
                        <a:lnSpc>
                          <a:spcPts val="1200"/>
                        </a:lnSpc>
                        <a:spcAft>
                          <a:spcPts val="600"/>
                        </a:spcAft>
                      </a:pP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 </a:t>
                      </a:r>
                      <a:r>
                        <a:rPr lang="de-DE" sz="1000" b="0" dirty="0" err="1">
                          <a:solidFill>
                            <a:schemeClr val="tx1"/>
                          </a:solidFill>
                        </a:rPr>
                        <a:t>consetetur</a:t>
                      </a:r>
                      <a:r>
                        <a:rPr lang="de-DE" sz="1000" b="0" dirty="0">
                          <a:solidFill>
                            <a:schemeClr val="tx1"/>
                          </a:solidFill>
                        </a:rPr>
                        <a:t> </a:t>
                      </a:r>
                      <a:r>
                        <a:rPr lang="de-DE" sz="1000" b="0" dirty="0" err="1">
                          <a:solidFill>
                            <a:schemeClr val="tx1"/>
                          </a:solidFill>
                        </a:rPr>
                        <a:t>sadipscing</a:t>
                      </a:r>
                      <a:r>
                        <a:rPr lang="de-DE" sz="1000" b="0" dirty="0">
                          <a:solidFill>
                            <a:schemeClr val="tx1"/>
                          </a:solidFill>
                        </a:rPr>
                        <a:t> </a:t>
                      </a:r>
                      <a:r>
                        <a:rPr lang="de-DE" sz="1000" b="0" dirty="0" err="1">
                          <a:solidFill>
                            <a:schemeClr val="tx1"/>
                          </a:solidFill>
                        </a:rPr>
                        <a:t>elitr</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nonumy</a:t>
                      </a:r>
                      <a:r>
                        <a:rPr lang="de-DE" sz="1000" b="0" dirty="0">
                          <a:solidFill>
                            <a:schemeClr val="tx1"/>
                          </a:solidFill>
                        </a:rPr>
                        <a:t> </a:t>
                      </a:r>
                      <a:r>
                        <a:rPr lang="de-DE" sz="1000" b="0" dirty="0" err="1">
                          <a:solidFill>
                            <a:schemeClr val="tx1"/>
                          </a:solidFill>
                        </a:rPr>
                        <a:t>eirmod</a:t>
                      </a:r>
                      <a:r>
                        <a:rPr lang="de-DE" sz="1000" b="0" dirty="0">
                          <a:solidFill>
                            <a:schemeClr val="tx1"/>
                          </a:solidFill>
                        </a:rPr>
                        <a:t> </a:t>
                      </a:r>
                      <a:r>
                        <a:rPr lang="de-DE" sz="1000" b="0" dirty="0" err="1">
                          <a:solidFill>
                            <a:schemeClr val="tx1"/>
                          </a:solidFill>
                        </a:rPr>
                        <a:t>tempor</a:t>
                      </a:r>
                      <a:r>
                        <a:rPr lang="de-DE" sz="1000" b="0" dirty="0">
                          <a:solidFill>
                            <a:schemeClr val="tx1"/>
                          </a:solidFill>
                        </a:rPr>
                        <a:t> </a:t>
                      </a:r>
                      <a:r>
                        <a:rPr lang="de-DE" sz="1000" b="0" dirty="0" err="1">
                          <a:solidFill>
                            <a:schemeClr val="tx1"/>
                          </a:solidFill>
                        </a:rPr>
                        <a:t>invidunt</a:t>
                      </a:r>
                      <a:r>
                        <a:rPr lang="de-DE" sz="1000" b="0" dirty="0">
                          <a:solidFill>
                            <a:schemeClr val="tx1"/>
                          </a:solidFill>
                        </a:rPr>
                        <a:t> </a:t>
                      </a:r>
                      <a:r>
                        <a:rPr lang="de-DE" sz="1000" b="0" dirty="0" err="1">
                          <a:solidFill>
                            <a:schemeClr val="tx1"/>
                          </a:solidFill>
                        </a:rPr>
                        <a:t>ut</a:t>
                      </a:r>
                      <a:r>
                        <a:rPr lang="de-DE" sz="1000" b="0" dirty="0">
                          <a:solidFill>
                            <a:schemeClr val="tx1"/>
                          </a:solidFill>
                        </a:rPr>
                        <a:t> </a:t>
                      </a:r>
                      <a:r>
                        <a:rPr lang="de-DE" sz="1000" b="0" dirty="0" err="1">
                          <a:solidFill>
                            <a:schemeClr val="tx1"/>
                          </a:solidFill>
                        </a:rPr>
                        <a:t>labore</a:t>
                      </a:r>
                      <a:r>
                        <a:rPr lang="de-DE" sz="1000" b="0" dirty="0">
                          <a:solidFill>
                            <a:schemeClr val="tx1"/>
                          </a:solidFill>
                        </a:rPr>
                        <a:t> et </a:t>
                      </a:r>
                      <a:r>
                        <a:rPr lang="de-DE" sz="1000" b="0" dirty="0" err="1">
                          <a:solidFill>
                            <a:schemeClr val="tx1"/>
                          </a:solidFill>
                        </a:rPr>
                        <a:t>dolore</a:t>
                      </a:r>
                      <a:r>
                        <a:rPr lang="de-DE" sz="1000" b="0" dirty="0">
                          <a:solidFill>
                            <a:schemeClr val="tx1"/>
                          </a:solidFill>
                        </a:rPr>
                        <a:t> magna </a:t>
                      </a:r>
                      <a:r>
                        <a:rPr lang="de-DE" sz="1000" b="0" dirty="0" err="1">
                          <a:solidFill>
                            <a:schemeClr val="tx1"/>
                          </a:solidFill>
                        </a:rPr>
                        <a:t>aliquyam</a:t>
                      </a:r>
                      <a:r>
                        <a:rPr lang="de-DE" sz="1000" b="0" dirty="0">
                          <a:solidFill>
                            <a:schemeClr val="tx1"/>
                          </a:solidFill>
                        </a:rPr>
                        <a:t> </a:t>
                      </a:r>
                      <a:r>
                        <a:rPr lang="de-DE" sz="1000" b="0" dirty="0" err="1">
                          <a:solidFill>
                            <a:schemeClr val="tx1"/>
                          </a:solidFill>
                        </a:rPr>
                        <a:t>erat</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voluptua</a:t>
                      </a:r>
                      <a:r>
                        <a:rPr lang="de-DE" sz="1000" b="0" dirty="0">
                          <a:solidFill>
                            <a:schemeClr val="tx1"/>
                          </a:solidFill>
                        </a:rPr>
                        <a:t>.</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alpha val="25000"/>
                      </a:schemeClr>
                    </a:solidFill>
                  </a:tcPr>
                </a:tc>
                <a:tc>
                  <a:txBody>
                    <a:bodyPr/>
                    <a:lstStyle/>
                    <a:p>
                      <a:pPr algn="l">
                        <a:lnSpc>
                          <a:spcPts val="1200"/>
                        </a:lnSpc>
                        <a:spcAft>
                          <a:spcPts val="600"/>
                        </a:spcAft>
                      </a:pP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 </a:t>
                      </a:r>
                      <a:r>
                        <a:rPr lang="de-DE" sz="1000" b="0" dirty="0" err="1">
                          <a:solidFill>
                            <a:schemeClr val="tx1"/>
                          </a:solidFill>
                        </a:rPr>
                        <a:t>consetetur</a:t>
                      </a:r>
                      <a:r>
                        <a:rPr lang="de-DE" sz="1000" b="0" dirty="0">
                          <a:solidFill>
                            <a:schemeClr val="tx1"/>
                          </a:solidFill>
                        </a:rPr>
                        <a:t> </a:t>
                      </a:r>
                      <a:r>
                        <a:rPr lang="de-DE" sz="1000" b="0" dirty="0" err="1">
                          <a:solidFill>
                            <a:schemeClr val="tx1"/>
                          </a:solidFill>
                        </a:rPr>
                        <a:t>sadipscing</a:t>
                      </a:r>
                      <a:r>
                        <a:rPr lang="de-DE" sz="1000" b="0" dirty="0">
                          <a:solidFill>
                            <a:schemeClr val="tx1"/>
                          </a:solidFill>
                        </a:rPr>
                        <a:t> </a:t>
                      </a:r>
                      <a:r>
                        <a:rPr lang="de-DE" sz="1000" b="0" dirty="0" err="1">
                          <a:solidFill>
                            <a:schemeClr val="tx1"/>
                          </a:solidFill>
                        </a:rPr>
                        <a:t>elitr</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nonumy</a:t>
                      </a:r>
                      <a:r>
                        <a:rPr lang="de-DE" sz="1000" b="0" dirty="0">
                          <a:solidFill>
                            <a:schemeClr val="tx1"/>
                          </a:solidFill>
                        </a:rPr>
                        <a:t> </a:t>
                      </a:r>
                      <a:r>
                        <a:rPr lang="de-DE" sz="1000" b="0" dirty="0" err="1">
                          <a:solidFill>
                            <a:schemeClr val="tx1"/>
                          </a:solidFill>
                        </a:rPr>
                        <a:t>eirmod</a:t>
                      </a:r>
                      <a:r>
                        <a:rPr lang="de-DE" sz="1000" b="0" dirty="0">
                          <a:solidFill>
                            <a:schemeClr val="tx1"/>
                          </a:solidFill>
                        </a:rPr>
                        <a:t> </a:t>
                      </a:r>
                      <a:r>
                        <a:rPr lang="de-DE" sz="1000" b="0" dirty="0" err="1">
                          <a:solidFill>
                            <a:schemeClr val="tx1"/>
                          </a:solidFill>
                        </a:rPr>
                        <a:t>tempor</a:t>
                      </a:r>
                      <a:r>
                        <a:rPr lang="de-DE" sz="1000" b="0" dirty="0">
                          <a:solidFill>
                            <a:schemeClr val="tx1"/>
                          </a:solidFill>
                        </a:rPr>
                        <a:t> </a:t>
                      </a:r>
                      <a:r>
                        <a:rPr lang="de-DE" sz="1000" b="0" dirty="0" err="1">
                          <a:solidFill>
                            <a:schemeClr val="tx1"/>
                          </a:solidFill>
                        </a:rPr>
                        <a:t>invidunt</a:t>
                      </a:r>
                      <a:r>
                        <a:rPr lang="de-DE" sz="1000" b="0" dirty="0">
                          <a:solidFill>
                            <a:schemeClr val="tx1"/>
                          </a:solidFill>
                        </a:rPr>
                        <a:t> </a:t>
                      </a:r>
                      <a:r>
                        <a:rPr lang="de-DE" sz="1000" b="0" dirty="0" err="1">
                          <a:solidFill>
                            <a:schemeClr val="tx1"/>
                          </a:solidFill>
                        </a:rPr>
                        <a:t>ut</a:t>
                      </a:r>
                      <a:r>
                        <a:rPr lang="de-DE" sz="1000" b="0" dirty="0">
                          <a:solidFill>
                            <a:schemeClr val="tx1"/>
                          </a:solidFill>
                        </a:rPr>
                        <a:t> </a:t>
                      </a:r>
                      <a:r>
                        <a:rPr lang="de-DE" sz="1000" b="0" dirty="0" err="1">
                          <a:solidFill>
                            <a:schemeClr val="tx1"/>
                          </a:solidFill>
                        </a:rPr>
                        <a:t>labore</a:t>
                      </a:r>
                      <a:r>
                        <a:rPr lang="de-DE" sz="1000" b="0" dirty="0">
                          <a:solidFill>
                            <a:schemeClr val="tx1"/>
                          </a:solidFill>
                        </a:rPr>
                        <a:t> et </a:t>
                      </a:r>
                      <a:r>
                        <a:rPr lang="de-DE" sz="1000" b="0" dirty="0" err="1">
                          <a:solidFill>
                            <a:schemeClr val="tx1"/>
                          </a:solidFill>
                        </a:rPr>
                        <a:t>dolore</a:t>
                      </a:r>
                      <a:r>
                        <a:rPr lang="de-DE" sz="1000" b="0" dirty="0">
                          <a:solidFill>
                            <a:schemeClr val="tx1"/>
                          </a:solidFill>
                        </a:rPr>
                        <a:t> magna </a:t>
                      </a:r>
                      <a:r>
                        <a:rPr lang="de-DE" sz="1000" b="0" dirty="0" err="1">
                          <a:solidFill>
                            <a:schemeClr val="tx1"/>
                          </a:solidFill>
                        </a:rPr>
                        <a:t>aliquyam</a:t>
                      </a:r>
                      <a:r>
                        <a:rPr lang="de-DE" sz="1000" b="0" dirty="0">
                          <a:solidFill>
                            <a:schemeClr val="tx1"/>
                          </a:solidFill>
                        </a:rPr>
                        <a:t> </a:t>
                      </a:r>
                      <a:r>
                        <a:rPr lang="de-DE" sz="1000" b="0" dirty="0" err="1">
                          <a:solidFill>
                            <a:schemeClr val="tx1"/>
                          </a:solidFill>
                        </a:rPr>
                        <a:t>erat</a:t>
                      </a:r>
                      <a:r>
                        <a:rPr lang="de-DE" sz="1000" b="0" dirty="0">
                          <a:solidFill>
                            <a:schemeClr val="tx1"/>
                          </a:solidFill>
                        </a:rPr>
                        <a:t>, </a:t>
                      </a:r>
                      <a:r>
                        <a:rPr lang="de-DE" sz="1000" b="0" dirty="0" err="1">
                          <a:solidFill>
                            <a:schemeClr val="tx1"/>
                          </a:solidFill>
                        </a:rPr>
                        <a:t>sed</a:t>
                      </a:r>
                      <a:r>
                        <a:rPr lang="de-DE" sz="1000" b="0" dirty="0">
                          <a:solidFill>
                            <a:schemeClr val="tx1"/>
                          </a:solidFill>
                        </a:rPr>
                        <a:t> </a:t>
                      </a:r>
                      <a:r>
                        <a:rPr lang="de-DE" sz="1000" b="0" dirty="0" err="1">
                          <a:solidFill>
                            <a:schemeClr val="tx1"/>
                          </a:solidFill>
                        </a:rPr>
                        <a:t>diam</a:t>
                      </a:r>
                      <a:r>
                        <a:rPr lang="de-DE" sz="1000" b="0" dirty="0">
                          <a:solidFill>
                            <a:schemeClr val="tx1"/>
                          </a:solidFill>
                        </a:rPr>
                        <a:t> </a:t>
                      </a:r>
                      <a:r>
                        <a:rPr lang="de-DE" sz="1000" b="0" dirty="0" err="1">
                          <a:solidFill>
                            <a:schemeClr val="tx1"/>
                          </a:solidFill>
                        </a:rPr>
                        <a:t>voluptua</a:t>
                      </a:r>
                      <a:r>
                        <a:rPr lang="de-DE" sz="1000" b="0" dirty="0">
                          <a:solidFill>
                            <a:schemeClr val="tx1"/>
                          </a:solidFill>
                        </a:rPr>
                        <a:t>.</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alpha val="25000"/>
                      </a:schemeClr>
                    </a:solidFill>
                  </a:tcPr>
                </a:tc>
                <a:extLst>
                  <a:ext uri="{0D108BD9-81ED-4DB2-BD59-A6C34878D82A}">
                    <a16:rowId xmlns:a16="http://schemas.microsoft.com/office/drawing/2014/main" val="10003"/>
                  </a:ext>
                </a:extLst>
              </a:tr>
              <a:tr h="370840">
                <a:tc>
                  <a:txBody>
                    <a:bodyPr/>
                    <a:lstStyle/>
                    <a:p>
                      <a:pPr algn="l">
                        <a:lnSpc>
                          <a:spcPts val="1200"/>
                        </a:lnSpc>
                        <a:spcAft>
                          <a:spcPts val="600"/>
                        </a:spcAft>
                      </a:pPr>
                      <a:r>
                        <a:rPr lang="de-DE" sz="1000" b="0" dirty="0">
                          <a:solidFill>
                            <a:schemeClr val="tx1"/>
                          </a:solidFill>
                        </a:rPr>
                        <a:t>At </a:t>
                      </a:r>
                      <a:r>
                        <a:rPr lang="de-DE" sz="1000" b="0" dirty="0" err="1">
                          <a:solidFill>
                            <a:schemeClr val="tx1"/>
                          </a:solidFill>
                        </a:rPr>
                        <a:t>vero</a:t>
                      </a:r>
                      <a:r>
                        <a:rPr lang="de-DE" sz="1000" b="0" dirty="0">
                          <a:solidFill>
                            <a:schemeClr val="tx1"/>
                          </a:solidFill>
                        </a:rPr>
                        <a:t> </a:t>
                      </a:r>
                      <a:r>
                        <a:rPr lang="de-DE" sz="1000" b="0" dirty="0" err="1">
                          <a:solidFill>
                            <a:schemeClr val="tx1"/>
                          </a:solidFill>
                        </a:rPr>
                        <a:t>eos</a:t>
                      </a:r>
                      <a:r>
                        <a:rPr lang="de-DE" sz="1000" b="0" dirty="0">
                          <a:solidFill>
                            <a:schemeClr val="tx1"/>
                          </a:solidFill>
                        </a:rPr>
                        <a:t> et </a:t>
                      </a:r>
                      <a:r>
                        <a:rPr lang="de-DE" sz="1000" b="0" dirty="0" err="1">
                          <a:solidFill>
                            <a:schemeClr val="tx1"/>
                          </a:solidFill>
                        </a:rPr>
                        <a:t>accusam</a:t>
                      </a:r>
                      <a:r>
                        <a:rPr lang="de-DE" sz="1000" b="0" dirty="0">
                          <a:solidFill>
                            <a:schemeClr val="tx1"/>
                          </a:solidFill>
                        </a:rPr>
                        <a:t> et </a:t>
                      </a:r>
                      <a:r>
                        <a:rPr lang="de-DE" sz="1000" b="0" dirty="0" err="1">
                          <a:solidFill>
                            <a:schemeClr val="tx1"/>
                          </a:solidFill>
                        </a:rPr>
                        <a:t>justo</a:t>
                      </a:r>
                      <a:r>
                        <a:rPr lang="de-DE" sz="1000" b="0" dirty="0">
                          <a:solidFill>
                            <a:schemeClr val="tx1"/>
                          </a:solidFill>
                        </a:rPr>
                        <a:t> </a:t>
                      </a:r>
                      <a:r>
                        <a:rPr lang="de-DE" sz="1000" b="0" dirty="0" err="1">
                          <a:solidFill>
                            <a:schemeClr val="tx1"/>
                          </a:solidFill>
                        </a:rPr>
                        <a:t>duo</a:t>
                      </a:r>
                      <a:r>
                        <a:rPr lang="de-DE" sz="1000" b="0" dirty="0">
                          <a:solidFill>
                            <a:schemeClr val="tx1"/>
                          </a:solidFill>
                        </a:rPr>
                        <a:t> </a:t>
                      </a:r>
                      <a:r>
                        <a:rPr lang="de-DE" sz="1000" b="0" dirty="0" err="1">
                          <a:solidFill>
                            <a:schemeClr val="tx1"/>
                          </a:solidFill>
                        </a:rPr>
                        <a:t>dolores</a:t>
                      </a:r>
                      <a:r>
                        <a:rPr lang="de-DE" sz="1000" b="0" dirty="0">
                          <a:solidFill>
                            <a:schemeClr val="tx1"/>
                          </a:solidFill>
                        </a:rPr>
                        <a:t> et </a:t>
                      </a:r>
                      <a:r>
                        <a:rPr lang="de-DE" sz="1000" b="0" dirty="0" err="1">
                          <a:solidFill>
                            <a:schemeClr val="tx1"/>
                          </a:solidFill>
                        </a:rPr>
                        <a:t>ea</a:t>
                      </a:r>
                      <a:r>
                        <a:rPr lang="de-DE" sz="1000" b="0" dirty="0">
                          <a:solidFill>
                            <a:schemeClr val="tx1"/>
                          </a:solidFill>
                        </a:rPr>
                        <a:t> </a:t>
                      </a:r>
                      <a:r>
                        <a:rPr lang="de-DE" sz="1000" b="0" dirty="0" err="1">
                          <a:solidFill>
                            <a:schemeClr val="tx1"/>
                          </a:solidFill>
                        </a:rPr>
                        <a:t>rebum</a:t>
                      </a:r>
                      <a:r>
                        <a:rPr lang="de-DE" sz="1000" b="0" dirty="0">
                          <a:solidFill>
                            <a:schemeClr val="tx1"/>
                          </a:solidFill>
                        </a:rPr>
                        <a:t>. Stet </a:t>
                      </a:r>
                      <a:r>
                        <a:rPr lang="de-DE" sz="1000" b="0" dirty="0" err="1">
                          <a:solidFill>
                            <a:schemeClr val="tx1"/>
                          </a:solidFill>
                        </a:rPr>
                        <a:t>clita</a:t>
                      </a:r>
                      <a:r>
                        <a:rPr lang="de-DE" sz="1000" b="0" dirty="0">
                          <a:solidFill>
                            <a:schemeClr val="tx1"/>
                          </a:solidFill>
                        </a:rPr>
                        <a:t> </a:t>
                      </a:r>
                      <a:r>
                        <a:rPr lang="de-DE" sz="1000" b="0" dirty="0" err="1">
                          <a:solidFill>
                            <a:schemeClr val="tx1"/>
                          </a:solidFill>
                        </a:rPr>
                        <a:t>kasd</a:t>
                      </a:r>
                      <a:r>
                        <a:rPr lang="de-DE" sz="1000" b="0" dirty="0">
                          <a:solidFill>
                            <a:schemeClr val="tx1"/>
                          </a:solidFill>
                        </a:rPr>
                        <a:t> </a:t>
                      </a:r>
                      <a:r>
                        <a:rPr lang="de-DE" sz="1000" b="0" dirty="0" err="1">
                          <a:solidFill>
                            <a:schemeClr val="tx1"/>
                          </a:solidFill>
                        </a:rPr>
                        <a:t>gubergren</a:t>
                      </a:r>
                      <a:r>
                        <a:rPr lang="de-DE" sz="1000" b="0" dirty="0">
                          <a:solidFill>
                            <a:schemeClr val="tx1"/>
                          </a:solidFill>
                        </a:rPr>
                        <a:t>, no </a:t>
                      </a:r>
                      <a:r>
                        <a:rPr lang="de-DE" sz="1000" b="0" dirty="0" err="1">
                          <a:solidFill>
                            <a:schemeClr val="tx1"/>
                          </a:solidFill>
                        </a:rPr>
                        <a:t>sea</a:t>
                      </a:r>
                      <a:r>
                        <a:rPr lang="de-DE" sz="1000" b="0" dirty="0">
                          <a:solidFill>
                            <a:schemeClr val="tx1"/>
                          </a:solidFill>
                        </a:rPr>
                        <a:t> </a:t>
                      </a:r>
                      <a:r>
                        <a:rPr lang="de-DE" sz="1000" b="0" dirty="0" err="1">
                          <a:solidFill>
                            <a:schemeClr val="tx1"/>
                          </a:solidFill>
                        </a:rPr>
                        <a:t>takimata</a:t>
                      </a:r>
                      <a:r>
                        <a:rPr lang="de-DE" sz="1000" b="0" dirty="0">
                          <a:solidFill>
                            <a:schemeClr val="tx1"/>
                          </a:solidFill>
                        </a:rPr>
                        <a:t> sanctus </a:t>
                      </a:r>
                      <a:r>
                        <a:rPr lang="de-DE" sz="1000" b="0" dirty="0" err="1">
                          <a:solidFill>
                            <a:schemeClr val="tx1"/>
                          </a:solidFill>
                        </a:rPr>
                        <a:t>est</a:t>
                      </a:r>
                      <a:r>
                        <a:rPr lang="de-DE" sz="1000" b="0" dirty="0">
                          <a:solidFill>
                            <a:schemeClr val="tx1"/>
                          </a:solidFill>
                        </a:rPr>
                        <a:t> </a:t>
                      </a: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a:t>
                      </a:r>
                    </a:p>
                  </a:txBody>
                  <a:tcPr marL="91453" marR="91453" anchor="ctr">
                    <a:lnL w="6350" cap="flat" cmpd="sng" algn="ctr">
                      <a:noFill/>
                      <a:prstDash val="solid"/>
                      <a:miter lim="800000"/>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l">
                        <a:lnSpc>
                          <a:spcPts val="1200"/>
                        </a:lnSpc>
                        <a:spcAft>
                          <a:spcPts val="600"/>
                        </a:spcAft>
                      </a:pPr>
                      <a:r>
                        <a:rPr lang="de-DE" sz="1000" b="0" dirty="0">
                          <a:solidFill>
                            <a:schemeClr val="tx1"/>
                          </a:solidFill>
                        </a:rPr>
                        <a:t>At </a:t>
                      </a:r>
                      <a:r>
                        <a:rPr lang="de-DE" sz="1000" b="0" dirty="0" err="1">
                          <a:solidFill>
                            <a:schemeClr val="tx1"/>
                          </a:solidFill>
                        </a:rPr>
                        <a:t>vero</a:t>
                      </a:r>
                      <a:r>
                        <a:rPr lang="de-DE" sz="1000" b="0" dirty="0">
                          <a:solidFill>
                            <a:schemeClr val="tx1"/>
                          </a:solidFill>
                        </a:rPr>
                        <a:t> </a:t>
                      </a:r>
                      <a:r>
                        <a:rPr lang="de-DE" sz="1000" b="0" dirty="0" err="1">
                          <a:solidFill>
                            <a:schemeClr val="tx1"/>
                          </a:solidFill>
                        </a:rPr>
                        <a:t>eos</a:t>
                      </a:r>
                      <a:r>
                        <a:rPr lang="de-DE" sz="1000" b="0" dirty="0">
                          <a:solidFill>
                            <a:schemeClr val="tx1"/>
                          </a:solidFill>
                        </a:rPr>
                        <a:t> et </a:t>
                      </a:r>
                      <a:r>
                        <a:rPr lang="de-DE" sz="1000" b="0" dirty="0" err="1">
                          <a:solidFill>
                            <a:schemeClr val="tx1"/>
                          </a:solidFill>
                        </a:rPr>
                        <a:t>accusam</a:t>
                      </a:r>
                      <a:r>
                        <a:rPr lang="de-DE" sz="1000" b="0" dirty="0">
                          <a:solidFill>
                            <a:schemeClr val="tx1"/>
                          </a:solidFill>
                        </a:rPr>
                        <a:t> et </a:t>
                      </a:r>
                      <a:r>
                        <a:rPr lang="de-DE" sz="1000" b="0" dirty="0" err="1">
                          <a:solidFill>
                            <a:schemeClr val="tx1"/>
                          </a:solidFill>
                        </a:rPr>
                        <a:t>justo</a:t>
                      </a:r>
                      <a:r>
                        <a:rPr lang="de-DE" sz="1000" b="0" dirty="0">
                          <a:solidFill>
                            <a:schemeClr val="tx1"/>
                          </a:solidFill>
                        </a:rPr>
                        <a:t> </a:t>
                      </a:r>
                      <a:r>
                        <a:rPr lang="de-DE" sz="1000" b="0" dirty="0" err="1">
                          <a:solidFill>
                            <a:schemeClr val="tx1"/>
                          </a:solidFill>
                        </a:rPr>
                        <a:t>duo</a:t>
                      </a:r>
                      <a:r>
                        <a:rPr lang="de-DE" sz="1000" b="0" dirty="0">
                          <a:solidFill>
                            <a:schemeClr val="tx1"/>
                          </a:solidFill>
                        </a:rPr>
                        <a:t> </a:t>
                      </a:r>
                      <a:r>
                        <a:rPr lang="de-DE" sz="1000" b="0" dirty="0" err="1">
                          <a:solidFill>
                            <a:schemeClr val="tx1"/>
                          </a:solidFill>
                        </a:rPr>
                        <a:t>dolores</a:t>
                      </a:r>
                      <a:r>
                        <a:rPr lang="de-DE" sz="1000" b="0" dirty="0">
                          <a:solidFill>
                            <a:schemeClr val="tx1"/>
                          </a:solidFill>
                        </a:rPr>
                        <a:t> et </a:t>
                      </a:r>
                      <a:r>
                        <a:rPr lang="de-DE" sz="1000" b="0" dirty="0" err="1">
                          <a:solidFill>
                            <a:schemeClr val="tx1"/>
                          </a:solidFill>
                        </a:rPr>
                        <a:t>ea</a:t>
                      </a:r>
                      <a:r>
                        <a:rPr lang="de-DE" sz="1000" b="0" dirty="0">
                          <a:solidFill>
                            <a:schemeClr val="tx1"/>
                          </a:solidFill>
                        </a:rPr>
                        <a:t> </a:t>
                      </a:r>
                      <a:r>
                        <a:rPr lang="de-DE" sz="1000" b="0" dirty="0" err="1">
                          <a:solidFill>
                            <a:schemeClr val="tx1"/>
                          </a:solidFill>
                        </a:rPr>
                        <a:t>rebum</a:t>
                      </a:r>
                      <a:r>
                        <a:rPr lang="de-DE" sz="1000" b="0" dirty="0">
                          <a:solidFill>
                            <a:schemeClr val="tx1"/>
                          </a:solidFill>
                        </a:rPr>
                        <a:t>. Stet </a:t>
                      </a:r>
                      <a:r>
                        <a:rPr lang="de-DE" sz="1000" b="0" dirty="0" err="1">
                          <a:solidFill>
                            <a:schemeClr val="tx1"/>
                          </a:solidFill>
                        </a:rPr>
                        <a:t>clita</a:t>
                      </a:r>
                      <a:r>
                        <a:rPr lang="de-DE" sz="1000" b="0" dirty="0">
                          <a:solidFill>
                            <a:schemeClr val="tx1"/>
                          </a:solidFill>
                        </a:rPr>
                        <a:t> </a:t>
                      </a:r>
                      <a:r>
                        <a:rPr lang="de-DE" sz="1000" b="0" dirty="0" err="1">
                          <a:solidFill>
                            <a:schemeClr val="tx1"/>
                          </a:solidFill>
                        </a:rPr>
                        <a:t>kasd</a:t>
                      </a:r>
                      <a:r>
                        <a:rPr lang="de-DE" sz="1000" b="0" dirty="0">
                          <a:solidFill>
                            <a:schemeClr val="tx1"/>
                          </a:solidFill>
                        </a:rPr>
                        <a:t> </a:t>
                      </a:r>
                      <a:r>
                        <a:rPr lang="de-DE" sz="1000" b="0" dirty="0" err="1">
                          <a:solidFill>
                            <a:schemeClr val="tx1"/>
                          </a:solidFill>
                        </a:rPr>
                        <a:t>gubergren</a:t>
                      </a:r>
                      <a:r>
                        <a:rPr lang="de-DE" sz="1000" b="0" dirty="0">
                          <a:solidFill>
                            <a:schemeClr val="tx1"/>
                          </a:solidFill>
                        </a:rPr>
                        <a:t>, no </a:t>
                      </a:r>
                      <a:r>
                        <a:rPr lang="de-DE" sz="1000" b="0" dirty="0" err="1">
                          <a:solidFill>
                            <a:schemeClr val="tx1"/>
                          </a:solidFill>
                        </a:rPr>
                        <a:t>sea</a:t>
                      </a:r>
                      <a:r>
                        <a:rPr lang="de-DE" sz="1000" b="0" dirty="0">
                          <a:solidFill>
                            <a:schemeClr val="tx1"/>
                          </a:solidFill>
                        </a:rPr>
                        <a:t> </a:t>
                      </a:r>
                      <a:r>
                        <a:rPr lang="de-DE" sz="1000" b="0" dirty="0" err="1">
                          <a:solidFill>
                            <a:schemeClr val="tx1"/>
                          </a:solidFill>
                        </a:rPr>
                        <a:t>takimata</a:t>
                      </a:r>
                      <a:r>
                        <a:rPr lang="de-DE" sz="1000" b="0" dirty="0">
                          <a:solidFill>
                            <a:schemeClr val="tx1"/>
                          </a:solidFill>
                        </a:rPr>
                        <a:t> sanctus </a:t>
                      </a:r>
                      <a:r>
                        <a:rPr lang="de-DE" sz="1000" b="0" dirty="0" err="1">
                          <a:solidFill>
                            <a:schemeClr val="tx1"/>
                          </a:solidFill>
                        </a:rPr>
                        <a:t>est</a:t>
                      </a:r>
                      <a:r>
                        <a:rPr lang="de-DE" sz="1000" b="0" dirty="0">
                          <a:solidFill>
                            <a:schemeClr val="tx1"/>
                          </a:solidFill>
                        </a:rPr>
                        <a:t> </a:t>
                      </a: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l">
                        <a:lnSpc>
                          <a:spcPts val="1200"/>
                        </a:lnSpc>
                        <a:spcAft>
                          <a:spcPts val="600"/>
                        </a:spcAft>
                      </a:pPr>
                      <a:r>
                        <a:rPr lang="de-DE" sz="1000" b="0" dirty="0">
                          <a:solidFill>
                            <a:schemeClr val="tx1"/>
                          </a:solidFill>
                        </a:rPr>
                        <a:t>At </a:t>
                      </a:r>
                      <a:r>
                        <a:rPr lang="de-DE" sz="1000" b="0" dirty="0" err="1">
                          <a:solidFill>
                            <a:schemeClr val="tx1"/>
                          </a:solidFill>
                        </a:rPr>
                        <a:t>vero</a:t>
                      </a:r>
                      <a:r>
                        <a:rPr lang="de-DE" sz="1000" b="0" dirty="0">
                          <a:solidFill>
                            <a:schemeClr val="tx1"/>
                          </a:solidFill>
                        </a:rPr>
                        <a:t> </a:t>
                      </a:r>
                      <a:r>
                        <a:rPr lang="de-DE" sz="1000" b="0" dirty="0" err="1">
                          <a:solidFill>
                            <a:schemeClr val="tx1"/>
                          </a:solidFill>
                        </a:rPr>
                        <a:t>eos</a:t>
                      </a:r>
                      <a:r>
                        <a:rPr lang="de-DE" sz="1000" b="0" dirty="0">
                          <a:solidFill>
                            <a:schemeClr val="tx1"/>
                          </a:solidFill>
                        </a:rPr>
                        <a:t> et </a:t>
                      </a:r>
                      <a:r>
                        <a:rPr lang="de-DE" sz="1000" b="0" dirty="0" err="1">
                          <a:solidFill>
                            <a:schemeClr val="tx1"/>
                          </a:solidFill>
                        </a:rPr>
                        <a:t>accusam</a:t>
                      </a:r>
                      <a:r>
                        <a:rPr lang="de-DE" sz="1000" b="0" dirty="0">
                          <a:solidFill>
                            <a:schemeClr val="tx1"/>
                          </a:solidFill>
                        </a:rPr>
                        <a:t> et </a:t>
                      </a:r>
                      <a:r>
                        <a:rPr lang="de-DE" sz="1000" b="0" dirty="0" err="1">
                          <a:solidFill>
                            <a:schemeClr val="tx1"/>
                          </a:solidFill>
                        </a:rPr>
                        <a:t>justo</a:t>
                      </a:r>
                      <a:r>
                        <a:rPr lang="de-DE" sz="1000" b="0" dirty="0">
                          <a:solidFill>
                            <a:schemeClr val="tx1"/>
                          </a:solidFill>
                        </a:rPr>
                        <a:t> </a:t>
                      </a:r>
                      <a:r>
                        <a:rPr lang="de-DE" sz="1000" b="0" dirty="0" err="1">
                          <a:solidFill>
                            <a:schemeClr val="tx1"/>
                          </a:solidFill>
                        </a:rPr>
                        <a:t>duo</a:t>
                      </a:r>
                      <a:r>
                        <a:rPr lang="de-DE" sz="1000" b="0" dirty="0">
                          <a:solidFill>
                            <a:schemeClr val="tx1"/>
                          </a:solidFill>
                        </a:rPr>
                        <a:t> </a:t>
                      </a:r>
                      <a:r>
                        <a:rPr lang="de-DE" sz="1000" b="0" dirty="0" err="1">
                          <a:solidFill>
                            <a:schemeClr val="tx1"/>
                          </a:solidFill>
                        </a:rPr>
                        <a:t>dolores</a:t>
                      </a:r>
                      <a:r>
                        <a:rPr lang="de-DE" sz="1000" b="0" dirty="0">
                          <a:solidFill>
                            <a:schemeClr val="tx1"/>
                          </a:solidFill>
                        </a:rPr>
                        <a:t> et </a:t>
                      </a:r>
                      <a:r>
                        <a:rPr lang="de-DE" sz="1000" b="0" dirty="0" err="1">
                          <a:solidFill>
                            <a:schemeClr val="tx1"/>
                          </a:solidFill>
                        </a:rPr>
                        <a:t>ea</a:t>
                      </a:r>
                      <a:r>
                        <a:rPr lang="de-DE" sz="1000" b="0" dirty="0">
                          <a:solidFill>
                            <a:schemeClr val="tx1"/>
                          </a:solidFill>
                        </a:rPr>
                        <a:t> </a:t>
                      </a:r>
                      <a:r>
                        <a:rPr lang="de-DE" sz="1000" b="0" dirty="0" err="1">
                          <a:solidFill>
                            <a:schemeClr val="tx1"/>
                          </a:solidFill>
                        </a:rPr>
                        <a:t>rebum</a:t>
                      </a:r>
                      <a:r>
                        <a:rPr lang="de-DE" sz="1000" b="0" dirty="0">
                          <a:solidFill>
                            <a:schemeClr val="tx1"/>
                          </a:solidFill>
                        </a:rPr>
                        <a:t>. Stet </a:t>
                      </a:r>
                      <a:r>
                        <a:rPr lang="de-DE" sz="1000" b="0" dirty="0" err="1">
                          <a:solidFill>
                            <a:schemeClr val="tx1"/>
                          </a:solidFill>
                        </a:rPr>
                        <a:t>clita</a:t>
                      </a:r>
                      <a:r>
                        <a:rPr lang="de-DE" sz="1000" b="0" dirty="0">
                          <a:solidFill>
                            <a:schemeClr val="tx1"/>
                          </a:solidFill>
                        </a:rPr>
                        <a:t> </a:t>
                      </a:r>
                      <a:r>
                        <a:rPr lang="de-DE" sz="1000" b="0" dirty="0" err="1">
                          <a:solidFill>
                            <a:schemeClr val="tx1"/>
                          </a:solidFill>
                        </a:rPr>
                        <a:t>kasd</a:t>
                      </a:r>
                      <a:r>
                        <a:rPr lang="de-DE" sz="1000" b="0" dirty="0">
                          <a:solidFill>
                            <a:schemeClr val="tx1"/>
                          </a:solidFill>
                        </a:rPr>
                        <a:t> </a:t>
                      </a:r>
                      <a:r>
                        <a:rPr lang="de-DE" sz="1000" b="0" dirty="0" err="1">
                          <a:solidFill>
                            <a:schemeClr val="tx1"/>
                          </a:solidFill>
                        </a:rPr>
                        <a:t>gubergren</a:t>
                      </a:r>
                      <a:r>
                        <a:rPr lang="de-DE" sz="1000" b="0" dirty="0">
                          <a:solidFill>
                            <a:schemeClr val="tx1"/>
                          </a:solidFill>
                        </a:rPr>
                        <a:t>, no </a:t>
                      </a:r>
                      <a:r>
                        <a:rPr lang="de-DE" sz="1000" b="0" dirty="0" err="1">
                          <a:solidFill>
                            <a:schemeClr val="tx1"/>
                          </a:solidFill>
                        </a:rPr>
                        <a:t>sea</a:t>
                      </a:r>
                      <a:r>
                        <a:rPr lang="de-DE" sz="1000" b="0" dirty="0">
                          <a:solidFill>
                            <a:schemeClr val="tx1"/>
                          </a:solidFill>
                        </a:rPr>
                        <a:t> </a:t>
                      </a:r>
                      <a:r>
                        <a:rPr lang="de-DE" sz="1000" b="0" dirty="0" err="1">
                          <a:solidFill>
                            <a:schemeClr val="tx1"/>
                          </a:solidFill>
                        </a:rPr>
                        <a:t>takimata</a:t>
                      </a:r>
                      <a:r>
                        <a:rPr lang="de-DE" sz="1000" b="0" dirty="0">
                          <a:solidFill>
                            <a:schemeClr val="tx1"/>
                          </a:solidFill>
                        </a:rPr>
                        <a:t> sanctus </a:t>
                      </a:r>
                      <a:r>
                        <a:rPr lang="de-DE" sz="1000" b="0" dirty="0" err="1">
                          <a:solidFill>
                            <a:schemeClr val="tx1"/>
                          </a:solidFill>
                        </a:rPr>
                        <a:t>est</a:t>
                      </a:r>
                      <a:r>
                        <a:rPr lang="de-DE" sz="1000" b="0" dirty="0">
                          <a:solidFill>
                            <a:schemeClr val="tx1"/>
                          </a:solidFill>
                        </a:rPr>
                        <a:t> </a:t>
                      </a:r>
                      <a:r>
                        <a:rPr lang="de-DE" sz="1000" b="0" dirty="0" err="1">
                          <a:solidFill>
                            <a:schemeClr val="tx1"/>
                          </a:solidFill>
                        </a:rPr>
                        <a:t>Lorem</a:t>
                      </a:r>
                      <a:r>
                        <a:rPr lang="de-DE" sz="1000" b="0" dirty="0">
                          <a:solidFill>
                            <a:schemeClr val="tx1"/>
                          </a:solidFill>
                        </a:rPr>
                        <a:t> </a:t>
                      </a:r>
                      <a:r>
                        <a:rPr lang="de-DE" sz="1000" b="0" dirty="0" err="1">
                          <a:solidFill>
                            <a:schemeClr val="tx1"/>
                          </a:solidFill>
                        </a:rPr>
                        <a:t>ipsum</a:t>
                      </a:r>
                      <a:r>
                        <a:rPr lang="de-DE" sz="1000" b="0" dirty="0">
                          <a:solidFill>
                            <a:schemeClr val="tx1"/>
                          </a:solidFill>
                        </a:rPr>
                        <a:t> </a:t>
                      </a:r>
                      <a:r>
                        <a:rPr lang="de-DE" sz="1000" b="0" dirty="0" err="1">
                          <a:solidFill>
                            <a:schemeClr val="tx1"/>
                          </a:solidFill>
                        </a:rPr>
                        <a:t>dolor</a:t>
                      </a:r>
                      <a:r>
                        <a:rPr lang="de-DE" sz="1000" b="0" dirty="0">
                          <a:solidFill>
                            <a:schemeClr val="tx1"/>
                          </a:solidFill>
                        </a:rPr>
                        <a:t> </a:t>
                      </a:r>
                      <a:r>
                        <a:rPr lang="de-DE" sz="1000" b="0" dirty="0" err="1">
                          <a:solidFill>
                            <a:schemeClr val="tx1"/>
                          </a:solidFill>
                        </a:rPr>
                        <a:t>sit</a:t>
                      </a:r>
                      <a:r>
                        <a:rPr lang="de-DE" sz="1000" b="0" dirty="0">
                          <a:solidFill>
                            <a:schemeClr val="tx1"/>
                          </a:solidFill>
                        </a:rPr>
                        <a:t> </a:t>
                      </a:r>
                      <a:r>
                        <a:rPr lang="de-DE" sz="1000" b="0" dirty="0" err="1">
                          <a:solidFill>
                            <a:schemeClr val="tx1"/>
                          </a:solidFill>
                        </a:rPr>
                        <a:t>amet</a:t>
                      </a:r>
                      <a:r>
                        <a:rPr lang="de-DE" sz="1000" b="0" dirty="0">
                          <a:solidFill>
                            <a:schemeClr val="tx1"/>
                          </a:solidFill>
                        </a:rPr>
                        <a:t>.</a:t>
                      </a:r>
                    </a:p>
                  </a:txBody>
                  <a:tcPr marL="91453" marR="9145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2556997"/>
                  </a:ext>
                </a:extLst>
              </a:tr>
            </a:tbl>
          </a:graphicData>
        </a:graphic>
      </p:graphicFrame>
    </p:spTree>
    <p:extLst>
      <p:ext uri="{BB962C8B-B14F-4D97-AF65-F5344CB8AC3E}">
        <p14:creationId xmlns:p14="http://schemas.microsoft.com/office/powerpoint/2010/main" val="95705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140-F9B4-094D-A18B-D48EA620AEF4}"/>
              </a:ext>
            </a:extLst>
          </p:cNvPr>
          <p:cNvSpPr>
            <a:spLocks noGrp="1"/>
          </p:cNvSpPr>
          <p:nvPr>
            <p:ph type="title"/>
          </p:nvPr>
        </p:nvSpPr>
        <p:spPr>
          <a:xfrm>
            <a:off x="539999" y="360000"/>
            <a:ext cx="11134800" cy="1080000"/>
          </a:xfrm>
        </p:spPr>
        <p:txBody>
          <a:bodyPr/>
          <a:lstStyle/>
          <a:p>
            <a:r>
              <a:rPr lang="de-DE" dirty="0"/>
              <a:t>Mastertitelformat bearbeiten</a:t>
            </a:r>
          </a:p>
        </p:txBody>
      </p:sp>
      <p:sp>
        <p:nvSpPr>
          <p:cNvPr id="3" name="Datumsplatzhalter 2">
            <a:extLst>
              <a:ext uri="{FF2B5EF4-FFF2-40B4-BE49-F238E27FC236}">
                <a16:creationId xmlns:a16="http://schemas.microsoft.com/office/drawing/2014/main" id="{B92880A9-B31E-9744-92CD-D4339AE96F7E}"/>
              </a:ext>
            </a:extLst>
          </p:cNvPr>
          <p:cNvSpPr>
            <a:spLocks noGrp="1"/>
          </p:cNvSpPr>
          <p:nvPr>
            <p:ph type="dt" sz="half" idx="10"/>
          </p:nvPr>
        </p:nvSpPr>
        <p:spPr/>
        <p:txBody>
          <a:bodyPr/>
          <a:lstStyle/>
          <a:p>
            <a:fld id="{04BF6A5A-58B0-BD43-97E0-91A544BB9BD8}" type="datetimeFigureOut">
              <a:rPr lang="de-DE" smtClean="0"/>
              <a:t>18.03.2026</a:t>
            </a:fld>
            <a:endParaRPr lang="de-DE"/>
          </a:p>
        </p:txBody>
      </p:sp>
      <p:sp>
        <p:nvSpPr>
          <p:cNvPr id="4" name="Fußzeilenplatzhalter 3">
            <a:extLst>
              <a:ext uri="{FF2B5EF4-FFF2-40B4-BE49-F238E27FC236}">
                <a16:creationId xmlns:a16="http://schemas.microsoft.com/office/drawing/2014/main" id="{B87E51A4-55A0-4043-91A0-7DB5A31B193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3CA936E-DB7F-5D45-A42F-8587D71C85B1}"/>
              </a:ext>
            </a:extLst>
          </p:cNvPr>
          <p:cNvSpPr>
            <a:spLocks noGrp="1"/>
          </p:cNvSpPr>
          <p:nvPr>
            <p:ph type="sldNum" sz="quarter" idx="12"/>
          </p:nvPr>
        </p:nvSpPr>
        <p:spPr/>
        <p:txBody>
          <a:bodyPr/>
          <a:lstStyle/>
          <a:p>
            <a:fld id="{C79F326D-7C0A-FB48-9583-A1568398DE9D}" type="slidenum">
              <a:rPr lang="de-DE" smtClean="0"/>
              <a:t>‹Nr.›</a:t>
            </a:fld>
            <a:endParaRPr lang="de-DE"/>
          </a:p>
        </p:txBody>
      </p:sp>
      <p:sp>
        <p:nvSpPr>
          <p:cNvPr id="26" name="Rechteck 25">
            <a:extLst>
              <a:ext uri="{FF2B5EF4-FFF2-40B4-BE49-F238E27FC236}">
                <a16:creationId xmlns:a16="http://schemas.microsoft.com/office/drawing/2014/main" id="{442713F0-1A86-1344-9294-3E464357BFAC}"/>
              </a:ext>
            </a:extLst>
          </p:cNvPr>
          <p:cNvSpPr/>
          <p:nvPr/>
        </p:nvSpPr>
        <p:spPr>
          <a:xfrm>
            <a:off x="4878946" y="2911920"/>
            <a:ext cx="2434108" cy="47514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de-DE" sz="1600" dirty="0">
                <a:solidFill>
                  <a:schemeClr val="bg1"/>
                </a:solidFill>
              </a:rPr>
              <a:t>Bereich / Funktion</a:t>
            </a:r>
          </a:p>
        </p:txBody>
      </p:sp>
      <p:sp>
        <p:nvSpPr>
          <p:cNvPr id="27" name="Rechteck 26">
            <a:extLst>
              <a:ext uri="{FF2B5EF4-FFF2-40B4-BE49-F238E27FC236}">
                <a16:creationId xmlns:a16="http://schemas.microsoft.com/office/drawing/2014/main" id="{FFA32750-D97B-0D4F-A986-1183FCD33249}"/>
              </a:ext>
            </a:extLst>
          </p:cNvPr>
          <p:cNvSpPr/>
          <p:nvPr/>
        </p:nvSpPr>
        <p:spPr>
          <a:xfrm>
            <a:off x="4878946" y="3388434"/>
            <a:ext cx="2434108" cy="475141"/>
          </a:xfrm>
          <a:prstGeom prst="rect">
            <a:avLst/>
          </a:prstGeom>
          <a:solidFill>
            <a:srgbClr val="40AF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de-DE" sz="1600" dirty="0">
                <a:solidFill>
                  <a:schemeClr val="bg1"/>
                </a:solidFill>
              </a:rPr>
              <a:t>Name Vorname</a:t>
            </a:r>
          </a:p>
        </p:txBody>
      </p:sp>
      <p:sp>
        <p:nvSpPr>
          <p:cNvPr id="28" name="Rechteck 27">
            <a:extLst>
              <a:ext uri="{FF2B5EF4-FFF2-40B4-BE49-F238E27FC236}">
                <a16:creationId xmlns:a16="http://schemas.microsoft.com/office/drawing/2014/main" id="{8940F896-D0F8-D64F-8C44-91A81D7CD08B}"/>
              </a:ext>
            </a:extLst>
          </p:cNvPr>
          <p:cNvSpPr/>
          <p:nvPr userDrawn="1"/>
        </p:nvSpPr>
        <p:spPr>
          <a:xfrm>
            <a:off x="4878946" y="1979577"/>
            <a:ext cx="2434108" cy="47514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de-DE" sz="1600" dirty="0">
                <a:solidFill>
                  <a:schemeClr val="bg1"/>
                </a:solidFill>
              </a:rPr>
              <a:t>Bereich / Funktion</a:t>
            </a:r>
          </a:p>
        </p:txBody>
      </p:sp>
      <p:sp>
        <p:nvSpPr>
          <p:cNvPr id="30" name="Rechteck 29">
            <a:extLst>
              <a:ext uri="{FF2B5EF4-FFF2-40B4-BE49-F238E27FC236}">
                <a16:creationId xmlns:a16="http://schemas.microsoft.com/office/drawing/2014/main" id="{88DD8175-BE5C-DC4B-B3CE-3807FAB7BC08}"/>
              </a:ext>
            </a:extLst>
          </p:cNvPr>
          <p:cNvSpPr/>
          <p:nvPr/>
        </p:nvSpPr>
        <p:spPr>
          <a:xfrm>
            <a:off x="1388773" y="4378726"/>
            <a:ext cx="2434108" cy="7577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de-DE" sz="1600" dirty="0">
                <a:solidFill>
                  <a:schemeClr val="bg1"/>
                </a:solidFill>
              </a:rPr>
              <a:t>Bereich / Funktion</a:t>
            </a:r>
            <a:br>
              <a:rPr lang="de-DE" sz="1600" dirty="0">
                <a:solidFill>
                  <a:schemeClr val="bg1"/>
                </a:solidFill>
              </a:rPr>
            </a:br>
            <a:r>
              <a:rPr lang="de-DE" sz="1600" dirty="0">
                <a:solidFill>
                  <a:schemeClr val="bg1"/>
                </a:solidFill>
              </a:rPr>
              <a:t>zweizeilig</a:t>
            </a:r>
          </a:p>
        </p:txBody>
      </p:sp>
      <p:sp>
        <p:nvSpPr>
          <p:cNvPr id="31" name="Rechteck 30">
            <a:extLst>
              <a:ext uri="{FF2B5EF4-FFF2-40B4-BE49-F238E27FC236}">
                <a16:creationId xmlns:a16="http://schemas.microsoft.com/office/drawing/2014/main" id="{AA77BC91-C7BB-C644-B1B5-462479768032}"/>
              </a:ext>
            </a:extLst>
          </p:cNvPr>
          <p:cNvSpPr/>
          <p:nvPr/>
        </p:nvSpPr>
        <p:spPr>
          <a:xfrm>
            <a:off x="1388773" y="5138576"/>
            <a:ext cx="2434108" cy="757711"/>
          </a:xfrm>
          <a:prstGeom prst="rect">
            <a:avLst/>
          </a:prstGeom>
          <a:solidFill>
            <a:srgbClr val="40A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de-DE" sz="1600" dirty="0">
                <a:solidFill>
                  <a:schemeClr val="bg1"/>
                </a:solidFill>
              </a:rPr>
              <a:t>Name Vorname</a:t>
            </a:r>
            <a:br>
              <a:rPr lang="de-DE" sz="1600" dirty="0">
                <a:solidFill>
                  <a:schemeClr val="bg1"/>
                </a:solidFill>
              </a:rPr>
            </a:br>
            <a:r>
              <a:rPr lang="de-DE" sz="1600" dirty="0">
                <a:solidFill>
                  <a:schemeClr val="bg1"/>
                </a:solidFill>
              </a:rPr>
              <a:t>(Zusatz)</a:t>
            </a:r>
          </a:p>
        </p:txBody>
      </p:sp>
      <p:sp>
        <p:nvSpPr>
          <p:cNvPr id="33" name="Rechteck 32">
            <a:extLst>
              <a:ext uri="{FF2B5EF4-FFF2-40B4-BE49-F238E27FC236}">
                <a16:creationId xmlns:a16="http://schemas.microsoft.com/office/drawing/2014/main" id="{DFFAFEA8-84EC-BA4A-8FCB-642B927D72C9}"/>
              </a:ext>
            </a:extLst>
          </p:cNvPr>
          <p:cNvSpPr/>
          <p:nvPr/>
        </p:nvSpPr>
        <p:spPr>
          <a:xfrm>
            <a:off x="4878946" y="4378726"/>
            <a:ext cx="2434108" cy="7577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de-DE" sz="1600" dirty="0">
                <a:solidFill>
                  <a:schemeClr val="bg1"/>
                </a:solidFill>
              </a:rPr>
              <a:t>Bereich / Funktion</a:t>
            </a:r>
            <a:br>
              <a:rPr lang="de-DE" sz="1600" dirty="0">
                <a:solidFill>
                  <a:schemeClr val="bg1"/>
                </a:solidFill>
              </a:rPr>
            </a:br>
            <a:r>
              <a:rPr lang="de-DE" sz="1600" dirty="0">
                <a:solidFill>
                  <a:schemeClr val="bg1"/>
                </a:solidFill>
              </a:rPr>
              <a:t>zweizeilig</a:t>
            </a:r>
          </a:p>
        </p:txBody>
      </p:sp>
      <p:sp>
        <p:nvSpPr>
          <p:cNvPr id="34" name="Rechteck 33">
            <a:extLst>
              <a:ext uri="{FF2B5EF4-FFF2-40B4-BE49-F238E27FC236}">
                <a16:creationId xmlns:a16="http://schemas.microsoft.com/office/drawing/2014/main" id="{3E87DEBC-E074-4B49-8569-1CCFFF8DE7DB}"/>
              </a:ext>
            </a:extLst>
          </p:cNvPr>
          <p:cNvSpPr/>
          <p:nvPr/>
        </p:nvSpPr>
        <p:spPr>
          <a:xfrm>
            <a:off x="4878946" y="5138576"/>
            <a:ext cx="2434108" cy="757711"/>
          </a:xfrm>
          <a:prstGeom prst="rect">
            <a:avLst/>
          </a:prstGeom>
          <a:solidFill>
            <a:srgbClr val="40A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de-DE" sz="1600" dirty="0">
                <a:solidFill>
                  <a:schemeClr val="bg1"/>
                </a:solidFill>
              </a:rPr>
              <a:t>Name Vorname</a:t>
            </a:r>
            <a:br>
              <a:rPr lang="de-DE" sz="1600" dirty="0">
                <a:solidFill>
                  <a:schemeClr val="bg1"/>
                </a:solidFill>
              </a:rPr>
            </a:br>
            <a:r>
              <a:rPr lang="de-DE" sz="1600" dirty="0">
                <a:solidFill>
                  <a:schemeClr val="bg1"/>
                </a:solidFill>
              </a:rPr>
              <a:t>(Zusatz)</a:t>
            </a:r>
          </a:p>
        </p:txBody>
      </p:sp>
      <p:sp>
        <p:nvSpPr>
          <p:cNvPr id="36" name="Rechteck 35">
            <a:extLst>
              <a:ext uri="{FF2B5EF4-FFF2-40B4-BE49-F238E27FC236}">
                <a16:creationId xmlns:a16="http://schemas.microsoft.com/office/drawing/2014/main" id="{3337295D-5631-3B42-95D5-1AD64C68E102}"/>
              </a:ext>
            </a:extLst>
          </p:cNvPr>
          <p:cNvSpPr/>
          <p:nvPr/>
        </p:nvSpPr>
        <p:spPr>
          <a:xfrm>
            <a:off x="8369119" y="4378726"/>
            <a:ext cx="2434108" cy="7577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de-DE" sz="1600" dirty="0">
                <a:solidFill>
                  <a:schemeClr val="bg1"/>
                </a:solidFill>
              </a:rPr>
              <a:t>Bereich / Funktion</a:t>
            </a:r>
            <a:br>
              <a:rPr lang="de-DE" sz="1600" dirty="0">
                <a:solidFill>
                  <a:schemeClr val="bg1"/>
                </a:solidFill>
              </a:rPr>
            </a:br>
            <a:r>
              <a:rPr lang="de-DE" sz="1600" dirty="0">
                <a:solidFill>
                  <a:schemeClr val="bg1"/>
                </a:solidFill>
              </a:rPr>
              <a:t>zweizeilig</a:t>
            </a:r>
          </a:p>
        </p:txBody>
      </p:sp>
      <p:sp>
        <p:nvSpPr>
          <p:cNvPr id="37" name="Rechteck 36">
            <a:extLst>
              <a:ext uri="{FF2B5EF4-FFF2-40B4-BE49-F238E27FC236}">
                <a16:creationId xmlns:a16="http://schemas.microsoft.com/office/drawing/2014/main" id="{FC861F22-DAB6-7B4E-994B-D36715FB012B}"/>
              </a:ext>
            </a:extLst>
          </p:cNvPr>
          <p:cNvSpPr/>
          <p:nvPr/>
        </p:nvSpPr>
        <p:spPr>
          <a:xfrm>
            <a:off x="8369119" y="5138576"/>
            <a:ext cx="2434108" cy="757711"/>
          </a:xfrm>
          <a:prstGeom prst="rect">
            <a:avLst/>
          </a:prstGeom>
          <a:solidFill>
            <a:srgbClr val="40A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de-DE" sz="1600" dirty="0">
                <a:solidFill>
                  <a:schemeClr val="bg1"/>
                </a:solidFill>
              </a:rPr>
              <a:t>Name Vorname</a:t>
            </a:r>
            <a:br>
              <a:rPr lang="de-DE" sz="1600" dirty="0">
                <a:solidFill>
                  <a:schemeClr val="bg1"/>
                </a:solidFill>
              </a:rPr>
            </a:br>
            <a:r>
              <a:rPr lang="de-DE" sz="1600" dirty="0">
                <a:solidFill>
                  <a:schemeClr val="bg1"/>
                </a:solidFill>
              </a:rPr>
              <a:t>(Zusatz)</a:t>
            </a:r>
          </a:p>
        </p:txBody>
      </p:sp>
      <p:cxnSp>
        <p:nvCxnSpPr>
          <p:cNvPr id="38" name="Gerader Verbinder 23">
            <a:extLst>
              <a:ext uri="{FF2B5EF4-FFF2-40B4-BE49-F238E27FC236}">
                <a16:creationId xmlns:a16="http://schemas.microsoft.com/office/drawing/2014/main" id="{6C2FA19D-960B-4B4A-915E-FA9D8C5D7583}"/>
              </a:ext>
            </a:extLst>
          </p:cNvPr>
          <p:cNvCxnSpPr>
            <a:stCxn id="28" idx="2"/>
            <a:endCxn id="26" idx="0"/>
          </p:cNvCxnSpPr>
          <p:nvPr userDrawn="1"/>
        </p:nvCxnSpPr>
        <p:spPr>
          <a:xfrm>
            <a:off x="6096000" y="2454717"/>
            <a:ext cx="0" cy="457203"/>
          </a:xfrm>
          <a:prstGeom prst="line">
            <a:avLst/>
          </a:prstGeom>
          <a:ln w="9525">
            <a:solidFill>
              <a:srgbClr val="212940"/>
            </a:solidFill>
          </a:ln>
        </p:spPr>
        <p:style>
          <a:lnRef idx="3">
            <a:schemeClr val="dk1"/>
          </a:lnRef>
          <a:fillRef idx="0">
            <a:schemeClr val="dk1"/>
          </a:fillRef>
          <a:effectRef idx="2">
            <a:schemeClr val="dk1"/>
          </a:effectRef>
          <a:fontRef idx="minor">
            <a:schemeClr val="tx1"/>
          </a:fontRef>
        </p:style>
      </p:cxnSp>
      <p:cxnSp>
        <p:nvCxnSpPr>
          <p:cNvPr id="39" name="Gerader Verbinder 24">
            <a:extLst>
              <a:ext uri="{FF2B5EF4-FFF2-40B4-BE49-F238E27FC236}">
                <a16:creationId xmlns:a16="http://schemas.microsoft.com/office/drawing/2014/main" id="{D6029EC6-E684-654C-9A6F-286B3F2839FE}"/>
              </a:ext>
            </a:extLst>
          </p:cNvPr>
          <p:cNvCxnSpPr>
            <a:stCxn id="27" idx="2"/>
            <a:endCxn id="33" idx="0"/>
          </p:cNvCxnSpPr>
          <p:nvPr userDrawn="1"/>
        </p:nvCxnSpPr>
        <p:spPr>
          <a:xfrm>
            <a:off x="6096000" y="3863575"/>
            <a:ext cx="0" cy="515151"/>
          </a:xfrm>
          <a:prstGeom prst="line">
            <a:avLst/>
          </a:prstGeom>
          <a:ln w="9525">
            <a:solidFill>
              <a:srgbClr val="212940"/>
            </a:solidFill>
          </a:ln>
        </p:spPr>
        <p:style>
          <a:lnRef idx="3">
            <a:schemeClr val="dk1"/>
          </a:lnRef>
          <a:fillRef idx="0">
            <a:schemeClr val="dk1"/>
          </a:fillRef>
          <a:effectRef idx="2">
            <a:schemeClr val="dk1"/>
          </a:effectRef>
          <a:fontRef idx="minor">
            <a:schemeClr val="tx1"/>
          </a:fontRef>
        </p:style>
      </p:cxnSp>
      <p:cxnSp>
        <p:nvCxnSpPr>
          <p:cNvPr id="40" name="Gewinkelte Verbindung 39">
            <a:extLst>
              <a:ext uri="{FF2B5EF4-FFF2-40B4-BE49-F238E27FC236}">
                <a16:creationId xmlns:a16="http://schemas.microsoft.com/office/drawing/2014/main" id="{9C291D59-D0CB-5B48-BC41-7D40C8E1070D}"/>
              </a:ext>
            </a:extLst>
          </p:cNvPr>
          <p:cNvCxnSpPr>
            <a:stCxn id="27" idx="2"/>
            <a:endCxn id="36" idx="0"/>
          </p:cNvCxnSpPr>
          <p:nvPr userDrawn="1"/>
        </p:nvCxnSpPr>
        <p:spPr>
          <a:xfrm rot="16200000" flipH="1">
            <a:off x="7583511" y="2376063"/>
            <a:ext cx="515151" cy="3490173"/>
          </a:xfrm>
          <a:prstGeom prst="bentConnector3">
            <a:avLst/>
          </a:prstGeom>
          <a:ln w="9525">
            <a:solidFill>
              <a:srgbClr val="212940"/>
            </a:solidFill>
          </a:ln>
        </p:spPr>
        <p:style>
          <a:lnRef idx="3">
            <a:schemeClr val="dk1"/>
          </a:lnRef>
          <a:fillRef idx="0">
            <a:schemeClr val="dk1"/>
          </a:fillRef>
          <a:effectRef idx="2">
            <a:schemeClr val="dk1"/>
          </a:effectRef>
          <a:fontRef idx="minor">
            <a:schemeClr val="tx1"/>
          </a:fontRef>
        </p:style>
      </p:cxnSp>
      <p:cxnSp>
        <p:nvCxnSpPr>
          <p:cNvPr id="41" name="Gewinkelte Verbindung 40">
            <a:extLst>
              <a:ext uri="{FF2B5EF4-FFF2-40B4-BE49-F238E27FC236}">
                <a16:creationId xmlns:a16="http://schemas.microsoft.com/office/drawing/2014/main" id="{011C7C01-4932-854A-AABB-C2B114B22A05}"/>
              </a:ext>
            </a:extLst>
          </p:cNvPr>
          <p:cNvCxnSpPr>
            <a:stCxn id="27" idx="2"/>
            <a:endCxn id="30" idx="0"/>
          </p:cNvCxnSpPr>
          <p:nvPr userDrawn="1"/>
        </p:nvCxnSpPr>
        <p:spPr>
          <a:xfrm rot="5400000">
            <a:off x="4093339" y="2376064"/>
            <a:ext cx="515151" cy="3490173"/>
          </a:xfrm>
          <a:prstGeom prst="bentConnector3">
            <a:avLst>
              <a:gd name="adj1" fmla="val 50000"/>
            </a:avLst>
          </a:prstGeom>
          <a:ln w="9525">
            <a:solidFill>
              <a:srgbClr val="21294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1426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zess &amp; Zeitstrah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140-F9B4-094D-A18B-D48EA620AEF4}"/>
              </a:ext>
            </a:extLst>
          </p:cNvPr>
          <p:cNvSpPr>
            <a:spLocks noGrp="1"/>
          </p:cNvSpPr>
          <p:nvPr>
            <p:ph type="title"/>
          </p:nvPr>
        </p:nvSpPr>
        <p:spPr>
          <a:xfrm>
            <a:off x="539999" y="360000"/>
            <a:ext cx="11134800" cy="1080000"/>
          </a:xfrm>
        </p:spPr>
        <p:txBody>
          <a:bodyPr/>
          <a:lstStyle/>
          <a:p>
            <a:r>
              <a:rPr lang="de-DE" dirty="0"/>
              <a:t>Mastertitelformat bearbeiten</a:t>
            </a:r>
          </a:p>
        </p:txBody>
      </p:sp>
      <p:sp>
        <p:nvSpPr>
          <p:cNvPr id="3" name="Datumsplatzhalter 2">
            <a:extLst>
              <a:ext uri="{FF2B5EF4-FFF2-40B4-BE49-F238E27FC236}">
                <a16:creationId xmlns:a16="http://schemas.microsoft.com/office/drawing/2014/main" id="{B92880A9-B31E-9744-92CD-D4339AE96F7E}"/>
              </a:ext>
            </a:extLst>
          </p:cNvPr>
          <p:cNvSpPr>
            <a:spLocks noGrp="1"/>
          </p:cNvSpPr>
          <p:nvPr>
            <p:ph type="dt" sz="half" idx="10"/>
          </p:nvPr>
        </p:nvSpPr>
        <p:spPr/>
        <p:txBody>
          <a:bodyPr/>
          <a:lstStyle/>
          <a:p>
            <a:fld id="{04BF6A5A-58B0-BD43-97E0-91A544BB9BD8}" type="datetimeFigureOut">
              <a:rPr lang="de-DE" smtClean="0"/>
              <a:t>18.03.2026</a:t>
            </a:fld>
            <a:endParaRPr lang="de-DE"/>
          </a:p>
        </p:txBody>
      </p:sp>
      <p:sp>
        <p:nvSpPr>
          <p:cNvPr id="4" name="Fußzeilenplatzhalter 3">
            <a:extLst>
              <a:ext uri="{FF2B5EF4-FFF2-40B4-BE49-F238E27FC236}">
                <a16:creationId xmlns:a16="http://schemas.microsoft.com/office/drawing/2014/main" id="{B87E51A4-55A0-4043-91A0-7DB5A31B193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3CA936E-DB7F-5D45-A42F-8587D71C85B1}"/>
              </a:ext>
            </a:extLst>
          </p:cNvPr>
          <p:cNvSpPr>
            <a:spLocks noGrp="1"/>
          </p:cNvSpPr>
          <p:nvPr>
            <p:ph type="sldNum" sz="quarter" idx="12"/>
          </p:nvPr>
        </p:nvSpPr>
        <p:spPr/>
        <p:txBody>
          <a:bodyPr/>
          <a:lstStyle/>
          <a:p>
            <a:fld id="{C79F326D-7C0A-FB48-9583-A1568398DE9D}" type="slidenum">
              <a:rPr lang="de-DE" smtClean="0"/>
              <a:t>‹Nr.›</a:t>
            </a:fld>
            <a:endParaRPr lang="de-DE"/>
          </a:p>
        </p:txBody>
      </p:sp>
      <p:graphicFrame>
        <p:nvGraphicFramePr>
          <p:cNvPr id="8" name="Diagramm 7">
            <a:extLst>
              <a:ext uri="{FF2B5EF4-FFF2-40B4-BE49-F238E27FC236}">
                <a16:creationId xmlns:a16="http://schemas.microsoft.com/office/drawing/2014/main" id="{1B481159-80BA-244E-A747-27F8BA243B1D}"/>
              </a:ext>
            </a:extLst>
          </p:cNvPr>
          <p:cNvGraphicFramePr/>
          <p:nvPr userDrawn="1">
            <p:extLst>
              <p:ext uri="{D42A27DB-BD31-4B8C-83A1-F6EECF244321}">
                <p14:modId xmlns:p14="http://schemas.microsoft.com/office/powerpoint/2010/main" val="1961900087"/>
              </p:ext>
            </p:extLst>
          </p:nvPr>
        </p:nvGraphicFramePr>
        <p:xfrm>
          <a:off x="540000" y="1800000"/>
          <a:ext cx="11134800" cy="27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m 13">
            <a:extLst>
              <a:ext uri="{FF2B5EF4-FFF2-40B4-BE49-F238E27FC236}">
                <a16:creationId xmlns:a16="http://schemas.microsoft.com/office/drawing/2014/main" id="{9B2DC940-DEB1-DE46-B856-6FA7A1623FB5}"/>
              </a:ext>
            </a:extLst>
          </p:cNvPr>
          <p:cNvGraphicFramePr/>
          <p:nvPr userDrawn="1">
            <p:extLst>
              <p:ext uri="{D42A27DB-BD31-4B8C-83A1-F6EECF244321}">
                <p14:modId xmlns:p14="http://schemas.microsoft.com/office/powerpoint/2010/main" val="803252127"/>
              </p:ext>
            </p:extLst>
          </p:nvPr>
        </p:nvGraphicFramePr>
        <p:xfrm>
          <a:off x="515937" y="4713668"/>
          <a:ext cx="11160125" cy="1424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4522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37EDF04-6BDE-FD42-B790-E04D76D6A4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037DE34-02BE-BC43-B61C-07F0D9F063C9}"/>
              </a:ext>
            </a:extLst>
          </p:cNvPr>
          <p:cNvSpPr>
            <a:spLocks noGrp="1"/>
          </p:cNvSpPr>
          <p:nvPr>
            <p:ph type="ctrTitle"/>
          </p:nvPr>
        </p:nvSpPr>
        <p:spPr>
          <a:xfrm>
            <a:off x="540000" y="1800000"/>
            <a:ext cx="11124000" cy="2340000"/>
          </a:xfrm>
        </p:spPr>
        <p:txBody>
          <a:bodyPr lIns="0" anchor="b"/>
          <a:lstStyle>
            <a:lvl1pPr algn="l">
              <a:defRPr sz="6000" b="1">
                <a:solidFill>
                  <a:schemeClr val="bg1"/>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E59A24BD-79D1-0049-8D03-5399BB5E215D}"/>
              </a:ext>
            </a:extLst>
          </p:cNvPr>
          <p:cNvSpPr>
            <a:spLocks noGrp="1"/>
          </p:cNvSpPr>
          <p:nvPr>
            <p:ph type="subTitle" idx="1"/>
          </p:nvPr>
        </p:nvSpPr>
        <p:spPr>
          <a:xfrm>
            <a:off x="540000" y="4499998"/>
            <a:ext cx="7200000" cy="1620000"/>
          </a:xfrm>
        </p:spPr>
        <p:txBody>
          <a:bodyPr lIns="0"/>
          <a:lstStyle>
            <a:lvl1pPr marL="0" indent="0" algn="l">
              <a:lnSpc>
                <a:spcPts val="2800"/>
              </a:lnSpc>
              <a:buNone/>
              <a:defRPr sz="24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pic>
        <p:nvPicPr>
          <p:cNvPr id="11" name="Grafik 10">
            <a:extLst>
              <a:ext uri="{FF2B5EF4-FFF2-40B4-BE49-F238E27FC236}">
                <a16:creationId xmlns:a16="http://schemas.microsoft.com/office/drawing/2014/main" id="{64447B5C-BE4A-1140-9C47-60EF6387FE4E}"/>
              </a:ext>
            </a:extLst>
          </p:cNvPr>
          <p:cNvPicPr>
            <a:picLocks noChangeAspect="1"/>
          </p:cNvPicPr>
          <p:nvPr userDrawn="1"/>
        </p:nvPicPr>
        <p:blipFill>
          <a:blip r:embed="rId3"/>
          <a:stretch>
            <a:fillRect/>
          </a:stretch>
        </p:blipFill>
        <p:spPr>
          <a:xfrm>
            <a:off x="9144243" y="214582"/>
            <a:ext cx="2692400" cy="1612900"/>
          </a:xfrm>
          <a:prstGeom prst="rect">
            <a:avLst/>
          </a:prstGeom>
        </p:spPr>
      </p:pic>
      <p:sp>
        <p:nvSpPr>
          <p:cNvPr id="9" name="Datumsplatzhalter 3">
            <a:extLst>
              <a:ext uri="{FF2B5EF4-FFF2-40B4-BE49-F238E27FC236}">
                <a16:creationId xmlns:a16="http://schemas.microsoft.com/office/drawing/2014/main" id="{71A63E14-5BDD-B74D-9AE2-CED2E523A1F9}"/>
              </a:ext>
            </a:extLst>
          </p:cNvPr>
          <p:cNvSpPr>
            <a:spLocks noGrp="1"/>
          </p:cNvSpPr>
          <p:nvPr>
            <p:ph type="dt" sz="half" idx="2"/>
          </p:nvPr>
        </p:nvSpPr>
        <p:spPr>
          <a:xfrm>
            <a:off x="9852000" y="4499998"/>
            <a:ext cx="1800000" cy="540000"/>
          </a:xfrm>
          <a:prstGeom prst="rect">
            <a:avLst/>
          </a:prstGeom>
        </p:spPr>
        <p:txBody>
          <a:bodyPr vert="horz" lIns="0" tIns="0" rIns="0" bIns="0" rtlCol="0" anchor="t" anchorCtr="0"/>
          <a:lstStyle>
            <a:lvl1pPr algn="r">
              <a:defRPr sz="2400" b="0" i="0">
                <a:solidFill>
                  <a:schemeClr val="bg1"/>
                </a:solidFill>
                <a:latin typeface="Georgia" panose="02040502050405020303" pitchFamily="18" charset="0"/>
              </a:defRPr>
            </a:lvl1pPr>
          </a:lstStyle>
          <a:p>
            <a:fld id="{04BF6A5A-58B0-BD43-97E0-91A544BB9BD8}" type="datetimeFigureOut">
              <a:rPr lang="de-DE" smtClean="0"/>
              <a:pPr/>
              <a:t>18.03.2026</a:t>
            </a:fld>
            <a:endParaRPr lang="de-DE" dirty="0"/>
          </a:p>
        </p:txBody>
      </p:sp>
    </p:spTree>
    <p:extLst>
      <p:ext uri="{BB962C8B-B14F-4D97-AF65-F5344CB8AC3E}">
        <p14:creationId xmlns:p14="http://schemas.microsoft.com/office/powerpoint/2010/main" val="85776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D7D03C0-7F93-FC4A-B289-FCA0F5E22497}"/>
              </a:ext>
            </a:extLst>
          </p:cNvPr>
          <p:cNvSpPr>
            <a:spLocks noGrp="1"/>
          </p:cNvSpPr>
          <p:nvPr>
            <p:ph type="title"/>
          </p:nvPr>
        </p:nvSpPr>
        <p:spPr>
          <a:xfrm>
            <a:off x="539999" y="360000"/>
            <a:ext cx="11136063" cy="1080000"/>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F60A195F-BC2A-7242-A754-0016BC044E1B}"/>
              </a:ext>
            </a:extLst>
          </p:cNvPr>
          <p:cNvSpPr>
            <a:spLocks noGrp="1"/>
          </p:cNvSpPr>
          <p:nvPr>
            <p:ph type="body" idx="1"/>
          </p:nvPr>
        </p:nvSpPr>
        <p:spPr>
          <a:xfrm>
            <a:off x="540000" y="1800000"/>
            <a:ext cx="11124000" cy="417600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B1DB97F5-2255-3F46-A8D2-432E1855C1BE}"/>
              </a:ext>
            </a:extLst>
          </p:cNvPr>
          <p:cNvSpPr>
            <a:spLocks noGrp="1"/>
          </p:cNvSpPr>
          <p:nvPr>
            <p:ph type="dt" sz="half" idx="2"/>
          </p:nvPr>
        </p:nvSpPr>
        <p:spPr>
          <a:xfrm>
            <a:off x="9000000" y="6435864"/>
            <a:ext cx="1800000" cy="216000"/>
          </a:xfrm>
          <a:prstGeom prst="rect">
            <a:avLst/>
          </a:prstGeom>
        </p:spPr>
        <p:txBody>
          <a:bodyPr vert="horz" lIns="0" tIns="0" rIns="0" bIns="0" rtlCol="0" anchor="ctr"/>
          <a:lstStyle>
            <a:lvl1pPr algn="r">
              <a:defRPr sz="1000" b="0" i="0">
                <a:solidFill>
                  <a:schemeClr val="accent6"/>
                </a:solidFill>
                <a:latin typeface="Georgia" panose="02040502050405020303" pitchFamily="18" charset="0"/>
              </a:defRPr>
            </a:lvl1pPr>
          </a:lstStyle>
          <a:p>
            <a:fld id="{04BF6A5A-58B0-BD43-97E0-91A544BB9BD8}" type="datetimeFigureOut">
              <a:rPr lang="de-DE" smtClean="0"/>
              <a:pPr/>
              <a:t>18.03.2026</a:t>
            </a:fld>
            <a:endParaRPr lang="de-DE" dirty="0"/>
          </a:p>
        </p:txBody>
      </p:sp>
      <p:sp>
        <p:nvSpPr>
          <p:cNvPr id="5" name="Fußzeilenplatzhalter 4">
            <a:extLst>
              <a:ext uri="{FF2B5EF4-FFF2-40B4-BE49-F238E27FC236}">
                <a16:creationId xmlns:a16="http://schemas.microsoft.com/office/drawing/2014/main" id="{A1E2D3DE-8BDD-3046-8D4B-76A28AB4334E}"/>
              </a:ext>
            </a:extLst>
          </p:cNvPr>
          <p:cNvSpPr>
            <a:spLocks noGrp="1"/>
          </p:cNvSpPr>
          <p:nvPr>
            <p:ph type="ftr" sz="quarter" idx="3"/>
          </p:nvPr>
        </p:nvSpPr>
        <p:spPr>
          <a:xfrm>
            <a:off x="538419" y="6435864"/>
            <a:ext cx="4114800" cy="216000"/>
          </a:xfrm>
          <a:prstGeom prst="rect">
            <a:avLst/>
          </a:prstGeom>
        </p:spPr>
        <p:txBody>
          <a:bodyPr vert="horz" lIns="0" tIns="0" rIns="0" bIns="0" rtlCol="0" anchor="ctr"/>
          <a:lstStyle>
            <a:lvl1pPr algn="l">
              <a:defRPr sz="1000" b="0" i="0">
                <a:solidFill>
                  <a:schemeClr val="accent6"/>
                </a:solidFill>
                <a:latin typeface="Georgia" panose="02040502050405020303" pitchFamily="18" charset="0"/>
              </a:defRPr>
            </a:lvl1pPr>
          </a:lstStyle>
          <a:p>
            <a:endParaRPr lang="de-DE" dirty="0"/>
          </a:p>
        </p:txBody>
      </p:sp>
      <p:sp>
        <p:nvSpPr>
          <p:cNvPr id="6" name="Foliennummernplatzhalter 5">
            <a:extLst>
              <a:ext uri="{FF2B5EF4-FFF2-40B4-BE49-F238E27FC236}">
                <a16:creationId xmlns:a16="http://schemas.microsoft.com/office/drawing/2014/main" id="{869CAEBB-3D87-6241-9BAD-4F9C9B63FDB5}"/>
              </a:ext>
            </a:extLst>
          </p:cNvPr>
          <p:cNvSpPr>
            <a:spLocks noGrp="1"/>
          </p:cNvSpPr>
          <p:nvPr>
            <p:ph type="sldNum" sz="quarter" idx="4"/>
          </p:nvPr>
        </p:nvSpPr>
        <p:spPr>
          <a:xfrm>
            <a:off x="10956063" y="6435864"/>
            <a:ext cx="720000" cy="216000"/>
          </a:xfrm>
          <a:prstGeom prst="rect">
            <a:avLst/>
          </a:prstGeom>
        </p:spPr>
        <p:txBody>
          <a:bodyPr vert="horz" lIns="0" tIns="0" rIns="0" bIns="0" rtlCol="0" anchor="ctr"/>
          <a:lstStyle>
            <a:lvl1pPr algn="r">
              <a:defRPr sz="1000" b="0" i="0">
                <a:solidFill>
                  <a:schemeClr val="accent6"/>
                </a:solidFill>
                <a:latin typeface="Georgia" panose="02040502050405020303" pitchFamily="18" charset="0"/>
              </a:defRPr>
            </a:lvl1pPr>
          </a:lstStyle>
          <a:p>
            <a:fld id="{C79F326D-7C0A-FB48-9583-A1568398DE9D}" type="slidenum">
              <a:rPr lang="de-DE" smtClean="0"/>
              <a:pPr/>
              <a:t>‹Nr.›</a:t>
            </a:fld>
            <a:endParaRPr lang="de-DE" dirty="0"/>
          </a:p>
        </p:txBody>
      </p:sp>
      <p:pic>
        <p:nvPicPr>
          <p:cNvPr id="8" name="Grafik 7">
            <a:extLst>
              <a:ext uri="{FF2B5EF4-FFF2-40B4-BE49-F238E27FC236}">
                <a16:creationId xmlns:a16="http://schemas.microsoft.com/office/drawing/2014/main" id="{2FAEE785-15A8-1249-BD94-B81A9F1BF9C2}"/>
              </a:ext>
            </a:extLst>
          </p:cNvPr>
          <p:cNvPicPr>
            <a:picLocks noChangeAspect="1"/>
          </p:cNvPicPr>
          <p:nvPr userDrawn="1"/>
        </p:nvPicPr>
        <p:blipFill>
          <a:blip r:embed="rId15"/>
          <a:srcRect/>
          <a:stretch/>
        </p:blipFill>
        <p:spPr>
          <a:xfrm>
            <a:off x="5940000" y="6363864"/>
            <a:ext cx="360000" cy="360000"/>
          </a:xfrm>
          <a:prstGeom prst="rect">
            <a:avLst/>
          </a:prstGeom>
        </p:spPr>
      </p:pic>
    </p:spTree>
    <p:extLst>
      <p:ext uri="{BB962C8B-B14F-4D97-AF65-F5344CB8AC3E}">
        <p14:creationId xmlns:p14="http://schemas.microsoft.com/office/powerpoint/2010/main" val="742308532"/>
      </p:ext>
    </p:extLst>
  </p:cSld>
  <p:clrMap bg1="lt1" tx1="dk1" bg2="lt2" tx2="dk2" accent1="accent1" accent2="accent2" accent3="accent3" accent4="accent4" accent5="accent5" accent6="accent6" hlink="hlink" folHlink="folHlink"/>
  <p:sldLayoutIdLst>
    <p:sldLayoutId id="2147483711" r:id="rId1"/>
    <p:sldLayoutId id="2147483713" r:id="rId2"/>
    <p:sldLayoutId id="2147483715" r:id="rId3"/>
    <p:sldLayoutId id="2147483717" r:id="rId4"/>
    <p:sldLayoutId id="2147483719" r:id="rId5"/>
    <p:sldLayoutId id="2147483721" r:id="rId6"/>
    <p:sldLayoutId id="2147483723" r:id="rId7"/>
    <p:sldLayoutId id="2147483724" r:id="rId8"/>
    <p:sldLayoutId id="2147483726" r:id="rId9"/>
    <p:sldLayoutId id="2147483727" r:id="rId10"/>
    <p:sldLayoutId id="2147483650" r:id="rId11"/>
    <p:sldLayoutId id="2147483684" r:id="rId12"/>
    <p:sldLayoutId id="2147483678" r:id="rId13"/>
  </p:sldLayoutIdLst>
  <p:txStyles>
    <p:titleStyle>
      <a:lvl1pPr algn="l" defTabSz="914400" rtl="0" eaLnBrk="1" fontAlgn="t" latinLnBrk="0" hangingPunct="1">
        <a:lnSpc>
          <a:spcPts val="3600"/>
        </a:lnSpc>
        <a:spcBef>
          <a:spcPct val="0"/>
        </a:spcBef>
        <a:buNone/>
        <a:defRPr sz="3200" b="1" i="0" kern="1200">
          <a:solidFill>
            <a:schemeClr val="tx2"/>
          </a:solidFill>
          <a:latin typeface="Arial" panose="020B0604020202020204" pitchFamily="34" charset="0"/>
          <a:ea typeface="+mj-ea"/>
          <a:cs typeface="+mj-cs"/>
        </a:defRPr>
      </a:lvl1pPr>
    </p:titleStyle>
    <p:bodyStyle>
      <a:lvl1pPr marL="180000" indent="-180000" algn="l" defTabSz="626400" rtl="0" eaLnBrk="1" latinLnBrk="0" hangingPunct="1">
        <a:lnSpc>
          <a:spcPts val="2000"/>
        </a:lnSpc>
        <a:spcBef>
          <a:spcPts val="0"/>
        </a:spcBef>
        <a:spcAft>
          <a:spcPts val="800"/>
        </a:spcAft>
        <a:buClr>
          <a:schemeClr val="tx2"/>
        </a:buClr>
        <a:buFont typeface="Arial" panose="020B0604020202020204" pitchFamily="34" charset="0"/>
        <a:buChar char="•"/>
        <a:defRPr sz="1600" b="0" i="0" kern="1200" baseline="0">
          <a:solidFill>
            <a:schemeClr val="tx1"/>
          </a:solidFill>
          <a:latin typeface="Georgia" panose="02040502050405020303" pitchFamily="18" charset="0"/>
          <a:ea typeface="+mn-ea"/>
          <a:cs typeface="+mn-cs"/>
        </a:defRPr>
      </a:lvl1pPr>
      <a:lvl2pPr marL="360000" indent="-180000" algn="l" defTabSz="626400" rtl="0" eaLnBrk="1" latinLnBrk="0" hangingPunct="1">
        <a:lnSpc>
          <a:spcPts val="2000"/>
        </a:lnSpc>
        <a:spcBef>
          <a:spcPts val="0"/>
        </a:spcBef>
        <a:spcAft>
          <a:spcPts val="800"/>
        </a:spcAft>
        <a:buClr>
          <a:schemeClr val="tx2"/>
        </a:buClr>
        <a:buFont typeface="Symbol" pitchFamily="2" charset="2"/>
        <a:buChar char="-"/>
        <a:defRPr sz="1600" b="0" i="0" kern="1200" baseline="0">
          <a:solidFill>
            <a:schemeClr val="tx1"/>
          </a:solidFill>
          <a:latin typeface="Georgia" panose="02040502050405020303" pitchFamily="18" charset="0"/>
          <a:ea typeface="+mn-ea"/>
          <a:cs typeface="+mn-cs"/>
        </a:defRPr>
      </a:lvl2pPr>
      <a:lvl3pPr marL="540000" indent="-180000" algn="l" defTabSz="626400" rtl="0" eaLnBrk="1" latinLnBrk="0" hangingPunct="1">
        <a:lnSpc>
          <a:spcPts val="2000"/>
        </a:lnSpc>
        <a:spcBef>
          <a:spcPts val="0"/>
        </a:spcBef>
        <a:spcAft>
          <a:spcPts val="800"/>
        </a:spcAft>
        <a:buClr>
          <a:schemeClr val="tx2"/>
        </a:buClr>
        <a:buFont typeface="Symbol" pitchFamily="2" charset="2"/>
        <a:buChar char="-"/>
        <a:defRPr sz="1600" b="0" i="0" kern="1200" baseline="0">
          <a:solidFill>
            <a:schemeClr val="tx1"/>
          </a:solidFill>
          <a:latin typeface="Georgia" panose="02040502050405020303" pitchFamily="18" charset="0"/>
          <a:ea typeface="+mn-ea"/>
          <a:cs typeface="+mn-cs"/>
        </a:defRPr>
      </a:lvl3pPr>
      <a:lvl4pPr marL="720000" indent="-180000" algn="l" defTabSz="626400" rtl="0" eaLnBrk="1" latinLnBrk="0" hangingPunct="1">
        <a:lnSpc>
          <a:spcPts val="2000"/>
        </a:lnSpc>
        <a:spcBef>
          <a:spcPts val="0"/>
        </a:spcBef>
        <a:spcAft>
          <a:spcPts val="800"/>
        </a:spcAft>
        <a:buClr>
          <a:schemeClr val="tx2"/>
        </a:buClr>
        <a:buFont typeface="Symbol" pitchFamily="2" charset="2"/>
        <a:buChar char="-"/>
        <a:defRPr sz="1600" b="0" i="0" kern="1200" baseline="0">
          <a:solidFill>
            <a:schemeClr val="tx1"/>
          </a:solidFill>
          <a:latin typeface="Georgia" panose="02040502050405020303" pitchFamily="18" charset="0"/>
          <a:ea typeface="+mn-ea"/>
          <a:cs typeface="+mn-cs"/>
        </a:defRPr>
      </a:lvl4pPr>
      <a:lvl5pPr marL="900000" indent="-180000" algn="l" defTabSz="626400" rtl="0" eaLnBrk="1" latinLnBrk="0" hangingPunct="1">
        <a:lnSpc>
          <a:spcPts val="2000"/>
        </a:lnSpc>
        <a:spcBef>
          <a:spcPts val="0"/>
        </a:spcBef>
        <a:spcAft>
          <a:spcPts val="800"/>
        </a:spcAft>
        <a:buClr>
          <a:schemeClr val="tx2"/>
        </a:buClr>
        <a:buFont typeface="Symbol" pitchFamily="2" charset="2"/>
        <a:buChar char="-"/>
        <a:defRPr sz="1600" b="0" i="0" kern="120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userDrawn="1">
          <p15:clr>
            <a:srgbClr val="F26B43"/>
          </p15:clr>
        </p15:guide>
        <p15:guide id="2" pos="325" userDrawn="1">
          <p15:clr>
            <a:srgbClr val="F26B43"/>
          </p15:clr>
        </p15:guide>
        <p15:guide id="3" pos="735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F1526217-03F6-1844-8727-DF12EBF18E1E}"/>
              </a:ext>
            </a:extLst>
          </p:cNvPr>
          <p:cNvPicPr>
            <a:picLocks noChangeAspect="1"/>
          </p:cNvPicPr>
          <p:nvPr userDrawn="1"/>
        </p:nvPicPr>
        <p:blipFill>
          <a:blip r:embed="rId4"/>
          <a:stretch>
            <a:fillRect/>
          </a:stretch>
        </p:blipFill>
        <p:spPr>
          <a:xfrm>
            <a:off x="0" y="0"/>
            <a:ext cx="4572000" cy="6858000"/>
          </a:xfrm>
          <a:prstGeom prst="rect">
            <a:avLst/>
          </a:prstGeom>
        </p:spPr>
      </p:pic>
      <p:sp>
        <p:nvSpPr>
          <p:cNvPr id="4" name="Datumsplatzhalter 3">
            <a:extLst>
              <a:ext uri="{FF2B5EF4-FFF2-40B4-BE49-F238E27FC236}">
                <a16:creationId xmlns:a16="http://schemas.microsoft.com/office/drawing/2014/main" id="{B1DB97F5-2255-3F46-A8D2-432E1855C1BE}"/>
              </a:ext>
            </a:extLst>
          </p:cNvPr>
          <p:cNvSpPr>
            <a:spLocks noGrp="1"/>
          </p:cNvSpPr>
          <p:nvPr>
            <p:ph type="dt" sz="half" idx="2"/>
          </p:nvPr>
        </p:nvSpPr>
        <p:spPr>
          <a:xfrm>
            <a:off x="9000000" y="6435000"/>
            <a:ext cx="1800000" cy="216000"/>
          </a:xfrm>
          <a:prstGeom prst="rect">
            <a:avLst/>
          </a:prstGeom>
        </p:spPr>
        <p:txBody>
          <a:bodyPr vert="horz" lIns="0" tIns="0" rIns="0" bIns="0" rtlCol="0" anchor="ctr"/>
          <a:lstStyle>
            <a:lvl1pPr algn="r">
              <a:defRPr sz="1000" b="0" i="0">
                <a:solidFill>
                  <a:schemeClr val="accent6"/>
                </a:solidFill>
                <a:latin typeface="Georgia" panose="02040502050405020303" pitchFamily="18" charset="0"/>
              </a:defRPr>
            </a:lvl1pPr>
          </a:lstStyle>
          <a:p>
            <a:fld id="{04BF6A5A-58B0-BD43-97E0-91A544BB9BD8}" type="datetimeFigureOut">
              <a:rPr lang="de-DE" smtClean="0"/>
              <a:pPr/>
              <a:t>18.03.2026</a:t>
            </a:fld>
            <a:endParaRPr lang="de-DE" dirty="0"/>
          </a:p>
        </p:txBody>
      </p:sp>
      <p:sp>
        <p:nvSpPr>
          <p:cNvPr id="6" name="Foliennummernplatzhalter 5">
            <a:extLst>
              <a:ext uri="{FF2B5EF4-FFF2-40B4-BE49-F238E27FC236}">
                <a16:creationId xmlns:a16="http://schemas.microsoft.com/office/drawing/2014/main" id="{869CAEBB-3D87-6241-9BAD-4F9C9B63FDB5}"/>
              </a:ext>
            </a:extLst>
          </p:cNvPr>
          <p:cNvSpPr>
            <a:spLocks noGrp="1"/>
          </p:cNvSpPr>
          <p:nvPr>
            <p:ph type="sldNum" sz="quarter" idx="4"/>
          </p:nvPr>
        </p:nvSpPr>
        <p:spPr>
          <a:xfrm>
            <a:off x="10956063" y="6435000"/>
            <a:ext cx="720000" cy="216000"/>
          </a:xfrm>
          <a:prstGeom prst="rect">
            <a:avLst/>
          </a:prstGeom>
        </p:spPr>
        <p:txBody>
          <a:bodyPr vert="horz" lIns="0" tIns="0" rIns="0" bIns="0" rtlCol="0" anchor="ctr"/>
          <a:lstStyle>
            <a:lvl1pPr algn="r">
              <a:defRPr sz="1000" b="0" i="0">
                <a:solidFill>
                  <a:schemeClr val="accent6"/>
                </a:solidFill>
                <a:latin typeface="Georgia" panose="02040502050405020303" pitchFamily="18" charset="0"/>
              </a:defRPr>
            </a:lvl1pPr>
          </a:lstStyle>
          <a:p>
            <a:fld id="{C79F326D-7C0A-FB48-9583-A1568398DE9D}" type="slidenum">
              <a:rPr lang="de-DE" smtClean="0"/>
              <a:pPr/>
              <a:t>‹Nr.›</a:t>
            </a:fld>
            <a:endParaRPr lang="de-DE" dirty="0"/>
          </a:p>
        </p:txBody>
      </p:sp>
      <p:sp>
        <p:nvSpPr>
          <p:cNvPr id="21" name="Textplatzhalter 20">
            <a:extLst>
              <a:ext uri="{FF2B5EF4-FFF2-40B4-BE49-F238E27FC236}">
                <a16:creationId xmlns:a16="http://schemas.microsoft.com/office/drawing/2014/main" id="{51035AE2-F84E-F549-8B4E-16ABB1E63349}"/>
              </a:ext>
            </a:extLst>
          </p:cNvPr>
          <p:cNvSpPr>
            <a:spLocks noGrp="1"/>
          </p:cNvSpPr>
          <p:nvPr>
            <p:ph type="body" idx="1"/>
          </p:nvPr>
        </p:nvSpPr>
        <p:spPr>
          <a:xfrm>
            <a:off x="5040000" y="360000"/>
            <a:ext cx="6642000" cy="5616000"/>
          </a:xfrm>
          <a:prstGeom prst="rect">
            <a:avLst/>
          </a:prstGeom>
        </p:spPr>
        <p:txBody>
          <a:bodyPr vert="horz" lIns="0" tIns="0" rIns="0" bIns="0" rtlCol="0">
            <a:normAutofit/>
          </a:bodyPr>
          <a:lstStyle/>
          <a:p>
            <a:pPr lvl="0"/>
            <a:r>
              <a:rPr lang="de-DE" dirty="0"/>
              <a:t>Mastertextformat bearbeiten</a:t>
            </a:r>
          </a:p>
        </p:txBody>
      </p:sp>
      <p:sp>
        <p:nvSpPr>
          <p:cNvPr id="24" name="Titelplatzhalter 23">
            <a:extLst>
              <a:ext uri="{FF2B5EF4-FFF2-40B4-BE49-F238E27FC236}">
                <a16:creationId xmlns:a16="http://schemas.microsoft.com/office/drawing/2014/main" id="{DC7BB5F3-8008-1242-AC64-E3DAF8344CBF}"/>
              </a:ext>
            </a:extLst>
          </p:cNvPr>
          <p:cNvSpPr>
            <a:spLocks noGrp="1"/>
          </p:cNvSpPr>
          <p:nvPr>
            <p:ph type="title"/>
          </p:nvPr>
        </p:nvSpPr>
        <p:spPr>
          <a:xfrm>
            <a:off x="540000" y="360000"/>
            <a:ext cx="3528000" cy="3600000"/>
          </a:xfrm>
          <a:prstGeom prst="rect">
            <a:avLst/>
          </a:prstGeom>
        </p:spPr>
        <p:txBody>
          <a:bodyPr vert="horz" lIns="0" tIns="0" rIns="0" bIns="0" rtlCol="0" anchor="t" anchorCtr="0">
            <a:normAutofit/>
          </a:bodyPr>
          <a:lstStyle/>
          <a:p>
            <a:r>
              <a:rPr lang="de-DE" dirty="0"/>
              <a:t>Mastertitelformat bearbeiten</a:t>
            </a:r>
          </a:p>
        </p:txBody>
      </p:sp>
      <p:sp>
        <p:nvSpPr>
          <p:cNvPr id="25" name="Fußzeilenplatzhalter 4">
            <a:extLst>
              <a:ext uri="{FF2B5EF4-FFF2-40B4-BE49-F238E27FC236}">
                <a16:creationId xmlns:a16="http://schemas.microsoft.com/office/drawing/2014/main" id="{81B141CD-DBC1-874C-8A77-1914035E7703}"/>
              </a:ext>
            </a:extLst>
          </p:cNvPr>
          <p:cNvSpPr>
            <a:spLocks noGrp="1"/>
          </p:cNvSpPr>
          <p:nvPr>
            <p:ph type="ftr" sz="quarter" idx="3"/>
          </p:nvPr>
        </p:nvSpPr>
        <p:spPr>
          <a:xfrm>
            <a:off x="5040000" y="6435000"/>
            <a:ext cx="3600000" cy="216000"/>
          </a:xfrm>
          <a:prstGeom prst="rect">
            <a:avLst/>
          </a:prstGeom>
        </p:spPr>
        <p:txBody>
          <a:bodyPr vert="horz" lIns="0" tIns="0" rIns="0" bIns="0" rtlCol="0" anchor="ctr"/>
          <a:lstStyle>
            <a:lvl1pPr algn="l">
              <a:defRPr sz="1000" b="0" i="0">
                <a:solidFill>
                  <a:schemeClr val="accent6"/>
                </a:solidFill>
                <a:latin typeface="Georgia" panose="02040502050405020303" pitchFamily="18" charset="0"/>
              </a:defRPr>
            </a:lvl1pPr>
          </a:lstStyle>
          <a:p>
            <a:endParaRPr lang="de-DE" dirty="0"/>
          </a:p>
        </p:txBody>
      </p:sp>
      <p:pic>
        <p:nvPicPr>
          <p:cNvPr id="8" name="Grafik 7">
            <a:extLst>
              <a:ext uri="{FF2B5EF4-FFF2-40B4-BE49-F238E27FC236}">
                <a16:creationId xmlns:a16="http://schemas.microsoft.com/office/drawing/2014/main" id="{2FAEE785-15A8-1249-BD94-B81A9F1BF9C2}"/>
              </a:ext>
            </a:extLst>
          </p:cNvPr>
          <p:cNvPicPr>
            <a:picLocks noChangeAspect="1"/>
          </p:cNvPicPr>
          <p:nvPr userDrawn="1"/>
        </p:nvPicPr>
        <p:blipFill>
          <a:blip r:embed="rId5"/>
          <a:srcRect/>
          <a:stretch/>
        </p:blipFill>
        <p:spPr>
          <a:xfrm>
            <a:off x="540000" y="6363000"/>
            <a:ext cx="360000" cy="360000"/>
          </a:xfrm>
          <a:prstGeom prst="rect">
            <a:avLst/>
          </a:prstGeom>
        </p:spPr>
      </p:pic>
    </p:spTree>
    <p:extLst>
      <p:ext uri="{BB962C8B-B14F-4D97-AF65-F5344CB8AC3E}">
        <p14:creationId xmlns:p14="http://schemas.microsoft.com/office/powerpoint/2010/main" val="654029071"/>
      </p:ext>
    </p:extLst>
  </p:cSld>
  <p:clrMap bg1="lt1" tx1="dk1" bg2="lt2" tx2="dk2" accent1="accent1" accent2="accent2" accent3="accent3" accent4="accent4" accent5="accent5" accent6="accent6" hlink="hlink" folHlink="folHlink"/>
  <p:sldLayoutIdLst>
    <p:sldLayoutId id="2147483666" r:id="rId1"/>
    <p:sldLayoutId id="2147483663" r:id="rId2"/>
  </p:sldLayoutIdLst>
  <p:txStyles>
    <p:titleStyle>
      <a:lvl1pPr algn="l" defTabSz="914400" rtl="0" eaLnBrk="1" fontAlgn="t" latinLnBrk="0" hangingPunct="1">
        <a:lnSpc>
          <a:spcPct val="90000"/>
        </a:lnSpc>
        <a:spcBef>
          <a:spcPct val="0"/>
        </a:spcBef>
        <a:buNone/>
        <a:defRPr sz="3200" b="1" i="0" kern="1200">
          <a:solidFill>
            <a:schemeClr val="bg1"/>
          </a:solidFill>
          <a:latin typeface="Arial" panose="020B0604020202020204" pitchFamily="34" charset="0"/>
          <a:ea typeface="+mj-ea"/>
          <a:cs typeface="+mj-cs"/>
        </a:defRPr>
      </a:lvl1pPr>
    </p:titleStyle>
    <p:bodyStyle>
      <a:lvl1pPr marL="0" marR="0" indent="0" algn="l" defTabSz="626400" rtl="0" eaLnBrk="1" fontAlgn="auto" latinLnBrk="0" hangingPunct="1">
        <a:lnSpc>
          <a:spcPts val="2400"/>
        </a:lnSpc>
        <a:spcBef>
          <a:spcPts val="0"/>
        </a:spcBef>
        <a:spcAft>
          <a:spcPts val="1000"/>
        </a:spcAft>
        <a:buClr>
          <a:srgbClr val="0095D4"/>
        </a:buClr>
        <a:buSzTx/>
        <a:buFontTx/>
        <a:buNone/>
        <a:tabLst/>
        <a:defRPr sz="2000" b="0" i="0" kern="1200" baseline="0">
          <a:solidFill>
            <a:schemeClr val="tx1"/>
          </a:solidFill>
          <a:latin typeface="Georgia" panose="02040502050405020303" pitchFamily="18" charset="0"/>
          <a:ea typeface="+mn-ea"/>
          <a:cs typeface="+mn-cs"/>
        </a:defRPr>
      </a:lvl1pPr>
      <a:lvl2pPr marL="180000" marR="0" indent="0" algn="l" defTabSz="626400" rtl="0" eaLnBrk="1" fontAlgn="auto" latinLnBrk="0" hangingPunct="1">
        <a:lnSpc>
          <a:spcPts val="2000"/>
        </a:lnSpc>
        <a:spcBef>
          <a:spcPts val="0"/>
        </a:spcBef>
        <a:spcAft>
          <a:spcPts val="800"/>
        </a:spcAft>
        <a:buClr>
          <a:srgbClr val="0095D4"/>
        </a:buClr>
        <a:buSzTx/>
        <a:buFont typeface="Symbol" pitchFamily="2" charset="2"/>
        <a:buNone/>
        <a:tabLst/>
        <a:defRPr sz="1600" b="0" i="0" kern="1200" baseline="0">
          <a:solidFill>
            <a:schemeClr val="tx1"/>
          </a:solidFill>
          <a:latin typeface="Georgia" panose="02040502050405020303" pitchFamily="18" charset="0"/>
          <a:ea typeface="+mn-ea"/>
          <a:cs typeface="+mn-cs"/>
        </a:defRPr>
      </a:lvl2pPr>
      <a:lvl3pPr marL="540000" marR="0" indent="-180000" algn="l" defTabSz="626400" rtl="0" eaLnBrk="1" fontAlgn="auto" latinLnBrk="0" hangingPunct="1">
        <a:lnSpc>
          <a:spcPts val="2000"/>
        </a:lnSpc>
        <a:spcBef>
          <a:spcPts val="0"/>
        </a:spcBef>
        <a:spcAft>
          <a:spcPts val="800"/>
        </a:spcAft>
        <a:buClr>
          <a:srgbClr val="0095D4"/>
        </a:buClr>
        <a:buSzTx/>
        <a:buFont typeface="Symbol" pitchFamily="2" charset="2"/>
        <a:buChar char="-"/>
        <a:tabLst/>
        <a:defRPr sz="1600" b="0" i="0" kern="1200" baseline="0">
          <a:solidFill>
            <a:schemeClr val="tx1"/>
          </a:solidFill>
          <a:latin typeface="Georgia" panose="02040502050405020303" pitchFamily="18" charset="0"/>
          <a:ea typeface="+mn-ea"/>
          <a:cs typeface="+mn-cs"/>
        </a:defRPr>
      </a:lvl3pPr>
      <a:lvl4pPr marL="720000" marR="0" indent="-180000" algn="l" defTabSz="626400" rtl="0" eaLnBrk="1" fontAlgn="auto" latinLnBrk="0" hangingPunct="1">
        <a:lnSpc>
          <a:spcPts val="2000"/>
        </a:lnSpc>
        <a:spcBef>
          <a:spcPts val="0"/>
        </a:spcBef>
        <a:spcAft>
          <a:spcPts val="800"/>
        </a:spcAft>
        <a:buClr>
          <a:srgbClr val="0095D4"/>
        </a:buClr>
        <a:buSzTx/>
        <a:buFont typeface="Symbol" pitchFamily="2" charset="2"/>
        <a:buChar char="-"/>
        <a:tabLst/>
        <a:defRPr sz="1600" b="0" i="0" kern="1200" baseline="0">
          <a:solidFill>
            <a:schemeClr val="tx1"/>
          </a:solidFill>
          <a:latin typeface="Georgia" panose="02040502050405020303" pitchFamily="18" charset="0"/>
          <a:ea typeface="+mn-ea"/>
          <a:cs typeface="+mn-cs"/>
        </a:defRPr>
      </a:lvl4pPr>
      <a:lvl5pPr marL="900000" marR="0" indent="-180000" algn="l" defTabSz="626400" rtl="0" eaLnBrk="1" fontAlgn="auto" latinLnBrk="0" hangingPunct="1">
        <a:lnSpc>
          <a:spcPts val="2000"/>
        </a:lnSpc>
        <a:spcBef>
          <a:spcPts val="0"/>
        </a:spcBef>
        <a:spcAft>
          <a:spcPts val="800"/>
        </a:spcAft>
        <a:buClr>
          <a:srgbClr val="0095D4"/>
        </a:buClr>
        <a:buSzTx/>
        <a:buFont typeface="Symbol" pitchFamily="2" charset="2"/>
        <a:buChar char="-"/>
        <a:tabLst/>
        <a:defRPr sz="1600" b="0" i="0" kern="120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userDrawn="1">
          <p15:clr>
            <a:srgbClr val="F26B43"/>
          </p15:clr>
        </p15:guide>
        <p15:guide id="2" pos="325" userDrawn="1">
          <p15:clr>
            <a:srgbClr val="F26B43"/>
          </p15:clr>
        </p15:guide>
        <p15:guide id="3" pos="735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F1526217-03F6-1844-8727-DF12EBF18E1E}"/>
              </a:ext>
            </a:extLst>
          </p:cNvPr>
          <p:cNvPicPr>
            <a:picLocks noChangeAspect="1"/>
          </p:cNvPicPr>
          <p:nvPr userDrawn="1"/>
        </p:nvPicPr>
        <p:blipFill>
          <a:blip r:embed="rId4"/>
          <a:stretch>
            <a:fillRect/>
          </a:stretch>
        </p:blipFill>
        <p:spPr>
          <a:xfrm>
            <a:off x="0" y="0"/>
            <a:ext cx="4572000" cy="6858000"/>
          </a:xfrm>
          <a:prstGeom prst="rect">
            <a:avLst/>
          </a:prstGeom>
        </p:spPr>
      </p:pic>
      <p:sp>
        <p:nvSpPr>
          <p:cNvPr id="4" name="Datumsplatzhalter 3">
            <a:extLst>
              <a:ext uri="{FF2B5EF4-FFF2-40B4-BE49-F238E27FC236}">
                <a16:creationId xmlns:a16="http://schemas.microsoft.com/office/drawing/2014/main" id="{B1DB97F5-2255-3F46-A8D2-432E1855C1BE}"/>
              </a:ext>
            </a:extLst>
          </p:cNvPr>
          <p:cNvSpPr>
            <a:spLocks noGrp="1"/>
          </p:cNvSpPr>
          <p:nvPr>
            <p:ph type="dt" sz="half" idx="2"/>
          </p:nvPr>
        </p:nvSpPr>
        <p:spPr>
          <a:xfrm>
            <a:off x="9000000" y="6435000"/>
            <a:ext cx="1800000" cy="216000"/>
          </a:xfrm>
          <a:prstGeom prst="rect">
            <a:avLst/>
          </a:prstGeom>
        </p:spPr>
        <p:txBody>
          <a:bodyPr vert="horz" lIns="0" tIns="0" rIns="0" bIns="0" rtlCol="0" anchor="ctr"/>
          <a:lstStyle>
            <a:lvl1pPr algn="r">
              <a:defRPr sz="1000" b="0" i="0">
                <a:solidFill>
                  <a:schemeClr val="accent6"/>
                </a:solidFill>
                <a:latin typeface="Georgia" panose="02040502050405020303" pitchFamily="18" charset="0"/>
              </a:defRPr>
            </a:lvl1pPr>
          </a:lstStyle>
          <a:p>
            <a:fld id="{04BF6A5A-58B0-BD43-97E0-91A544BB9BD8}" type="datetimeFigureOut">
              <a:rPr lang="de-DE" smtClean="0">
                <a:solidFill>
                  <a:srgbClr val="90949F"/>
                </a:solidFill>
              </a:rPr>
              <a:pPr/>
              <a:t>18.03.2026</a:t>
            </a:fld>
            <a:endParaRPr lang="de-DE" dirty="0">
              <a:solidFill>
                <a:srgbClr val="90949F"/>
              </a:solidFill>
            </a:endParaRPr>
          </a:p>
        </p:txBody>
      </p:sp>
      <p:sp>
        <p:nvSpPr>
          <p:cNvPr id="6" name="Foliennummernplatzhalter 5">
            <a:extLst>
              <a:ext uri="{FF2B5EF4-FFF2-40B4-BE49-F238E27FC236}">
                <a16:creationId xmlns:a16="http://schemas.microsoft.com/office/drawing/2014/main" id="{869CAEBB-3D87-6241-9BAD-4F9C9B63FDB5}"/>
              </a:ext>
            </a:extLst>
          </p:cNvPr>
          <p:cNvSpPr>
            <a:spLocks noGrp="1"/>
          </p:cNvSpPr>
          <p:nvPr>
            <p:ph type="sldNum" sz="quarter" idx="4"/>
          </p:nvPr>
        </p:nvSpPr>
        <p:spPr>
          <a:xfrm>
            <a:off x="10956063" y="6435000"/>
            <a:ext cx="720000" cy="216000"/>
          </a:xfrm>
          <a:prstGeom prst="rect">
            <a:avLst/>
          </a:prstGeom>
        </p:spPr>
        <p:txBody>
          <a:bodyPr vert="horz" lIns="0" tIns="0" rIns="0" bIns="0" rtlCol="0" anchor="ctr"/>
          <a:lstStyle>
            <a:lvl1pPr algn="r">
              <a:defRPr sz="1000" b="0" i="0">
                <a:solidFill>
                  <a:schemeClr val="accent6"/>
                </a:solidFill>
                <a:latin typeface="Georgia" panose="02040502050405020303" pitchFamily="18" charset="0"/>
              </a:defRPr>
            </a:lvl1pPr>
          </a:lstStyle>
          <a:p>
            <a:fld id="{C79F326D-7C0A-FB48-9583-A1568398DE9D}" type="slidenum">
              <a:rPr lang="de-DE" smtClean="0">
                <a:solidFill>
                  <a:srgbClr val="90949F"/>
                </a:solidFill>
              </a:rPr>
              <a:pPr/>
              <a:t>‹Nr.›</a:t>
            </a:fld>
            <a:endParaRPr lang="de-DE" dirty="0">
              <a:solidFill>
                <a:srgbClr val="90949F"/>
              </a:solidFill>
            </a:endParaRPr>
          </a:p>
        </p:txBody>
      </p:sp>
      <p:sp>
        <p:nvSpPr>
          <p:cNvPr id="21" name="Textplatzhalter 20">
            <a:extLst>
              <a:ext uri="{FF2B5EF4-FFF2-40B4-BE49-F238E27FC236}">
                <a16:creationId xmlns:a16="http://schemas.microsoft.com/office/drawing/2014/main" id="{51035AE2-F84E-F549-8B4E-16ABB1E63349}"/>
              </a:ext>
            </a:extLst>
          </p:cNvPr>
          <p:cNvSpPr>
            <a:spLocks noGrp="1"/>
          </p:cNvSpPr>
          <p:nvPr>
            <p:ph type="body" idx="1"/>
          </p:nvPr>
        </p:nvSpPr>
        <p:spPr>
          <a:xfrm>
            <a:off x="5040000" y="360000"/>
            <a:ext cx="6642000" cy="5616000"/>
          </a:xfrm>
          <a:prstGeom prst="rect">
            <a:avLst/>
          </a:prstGeom>
        </p:spPr>
        <p:txBody>
          <a:bodyPr vert="horz" lIns="0" tIns="0" rIns="0" bIns="0" rtlCol="0">
            <a:normAutofit/>
          </a:bodyPr>
          <a:lstStyle/>
          <a:p>
            <a:pPr lvl="0"/>
            <a:r>
              <a:rPr lang="de-DE" dirty="0"/>
              <a:t>Mastertextformat bearbeiten</a:t>
            </a:r>
          </a:p>
        </p:txBody>
      </p:sp>
      <p:sp>
        <p:nvSpPr>
          <p:cNvPr id="24" name="Titelplatzhalter 23">
            <a:extLst>
              <a:ext uri="{FF2B5EF4-FFF2-40B4-BE49-F238E27FC236}">
                <a16:creationId xmlns:a16="http://schemas.microsoft.com/office/drawing/2014/main" id="{DC7BB5F3-8008-1242-AC64-E3DAF8344CBF}"/>
              </a:ext>
            </a:extLst>
          </p:cNvPr>
          <p:cNvSpPr>
            <a:spLocks noGrp="1"/>
          </p:cNvSpPr>
          <p:nvPr>
            <p:ph type="title"/>
          </p:nvPr>
        </p:nvSpPr>
        <p:spPr>
          <a:xfrm>
            <a:off x="540000" y="360000"/>
            <a:ext cx="3528000" cy="3600000"/>
          </a:xfrm>
          <a:prstGeom prst="rect">
            <a:avLst/>
          </a:prstGeom>
        </p:spPr>
        <p:txBody>
          <a:bodyPr vert="horz" lIns="0" tIns="0" rIns="0" bIns="0" rtlCol="0" anchor="t" anchorCtr="0">
            <a:normAutofit/>
          </a:bodyPr>
          <a:lstStyle/>
          <a:p>
            <a:r>
              <a:rPr lang="de-DE" dirty="0"/>
              <a:t>Mastertitelformat bearbeiten</a:t>
            </a:r>
          </a:p>
        </p:txBody>
      </p:sp>
      <p:sp>
        <p:nvSpPr>
          <p:cNvPr id="25" name="Fußzeilenplatzhalter 4">
            <a:extLst>
              <a:ext uri="{FF2B5EF4-FFF2-40B4-BE49-F238E27FC236}">
                <a16:creationId xmlns:a16="http://schemas.microsoft.com/office/drawing/2014/main" id="{81B141CD-DBC1-874C-8A77-1914035E7703}"/>
              </a:ext>
            </a:extLst>
          </p:cNvPr>
          <p:cNvSpPr>
            <a:spLocks noGrp="1"/>
          </p:cNvSpPr>
          <p:nvPr>
            <p:ph type="ftr" sz="quarter" idx="3"/>
          </p:nvPr>
        </p:nvSpPr>
        <p:spPr>
          <a:xfrm>
            <a:off x="5040000" y="6435000"/>
            <a:ext cx="3600000" cy="216000"/>
          </a:xfrm>
          <a:prstGeom prst="rect">
            <a:avLst/>
          </a:prstGeom>
        </p:spPr>
        <p:txBody>
          <a:bodyPr vert="horz" lIns="0" tIns="0" rIns="0" bIns="0" rtlCol="0" anchor="ctr"/>
          <a:lstStyle>
            <a:lvl1pPr algn="l">
              <a:defRPr sz="1000" b="0" i="0">
                <a:solidFill>
                  <a:schemeClr val="accent6"/>
                </a:solidFill>
                <a:latin typeface="Georgia" panose="02040502050405020303" pitchFamily="18" charset="0"/>
              </a:defRPr>
            </a:lvl1pPr>
          </a:lstStyle>
          <a:p>
            <a:endParaRPr lang="de-DE" dirty="0">
              <a:solidFill>
                <a:srgbClr val="90949F"/>
              </a:solidFill>
            </a:endParaRPr>
          </a:p>
        </p:txBody>
      </p:sp>
      <p:pic>
        <p:nvPicPr>
          <p:cNvPr id="8" name="Grafik 7">
            <a:extLst>
              <a:ext uri="{FF2B5EF4-FFF2-40B4-BE49-F238E27FC236}">
                <a16:creationId xmlns:a16="http://schemas.microsoft.com/office/drawing/2014/main" id="{2FAEE785-15A8-1249-BD94-B81A9F1BF9C2}"/>
              </a:ext>
            </a:extLst>
          </p:cNvPr>
          <p:cNvPicPr>
            <a:picLocks noChangeAspect="1"/>
          </p:cNvPicPr>
          <p:nvPr userDrawn="1"/>
        </p:nvPicPr>
        <p:blipFill>
          <a:blip r:embed="rId5"/>
          <a:srcRect/>
          <a:stretch/>
        </p:blipFill>
        <p:spPr>
          <a:xfrm>
            <a:off x="540000" y="6363000"/>
            <a:ext cx="360000" cy="360000"/>
          </a:xfrm>
          <a:prstGeom prst="rect">
            <a:avLst/>
          </a:prstGeom>
        </p:spPr>
      </p:pic>
    </p:spTree>
    <p:extLst>
      <p:ext uri="{BB962C8B-B14F-4D97-AF65-F5344CB8AC3E}">
        <p14:creationId xmlns:p14="http://schemas.microsoft.com/office/powerpoint/2010/main" val="1475611822"/>
      </p:ext>
    </p:extLst>
  </p:cSld>
  <p:clrMap bg1="lt1" tx1="dk1" bg2="lt2" tx2="dk2" accent1="accent1" accent2="accent2" accent3="accent3" accent4="accent4" accent5="accent5" accent6="accent6" hlink="hlink" folHlink="folHlink"/>
  <p:sldLayoutIdLst>
    <p:sldLayoutId id="2147483746" r:id="rId1"/>
    <p:sldLayoutId id="2147483747" r:id="rId2"/>
  </p:sldLayoutIdLst>
  <p:txStyles>
    <p:titleStyle>
      <a:lvl1pPr algn="l" defTabSz="914400" rtl="0" eaLnBrk="1" fontAlgn="t" latinLnBrk="0" hangingPunct="1">
        <a:lnSpc>
          <a:spcPct val="90000"/>
        </a:lnSpc>
        <a:spcBef>
          <a:spcPct val="0"/>
        </a:spcBef>
        <a:buNone/>
        <a:defRPr sz="3200" b="1" i="0" kern="1200">
          <a:solidFill>
            <a:schemeClr val="bg1"/>
          </a:solidFill>
          <a:latin typeface="Arial" panose="020B0604020202020204" pitchFamily="34" charset="0"/>
          <a:ea typeface="+mj-ea"/>
          <a:cs typeface="+mj-cs"/>
        </a:defRPr>
      </a:lvl1pPr>
    </p:titleStyle>
    <p:bodyStyle>
      <a:lvl1pPr marL="0" marR="0" indent="0" algn="l" defTabSz="626400" rtl="0" eaLnBrk="1" fontAlgn="auto" latinLnBrk="0" hangingPunct="1">
        <a:lnSpc>
          <a:spcPts val="2400"/>
        </a:lnSpc>
        <a:spcBef>
          <a:spcPts val="0"/>
        </a:spcBef>
        <a:spcAft>
          <a:spcPts val="1000"/>
        </a:spcAft>
        <a:buClr>
          <a:srgbClr val="0095D4"/>
        </a:buClr>
        <a:buSzTx/>
        <a:buFontTx/>
        <a:buNone/>
        <a:tabLst/>
        <a:defRPr sz="2000" b="0" i="0" kern="1200" baseline="0">
          <a:solidFill>
            <a:schemeClr val="tx1"/>
          </a:solidFill>
          <a:latin typeface="Georgia" panose="02040502050405020303" pitchFamily="18" charset="0"/>
          <a:ea typeface="+mn-ea"/>
          <a:cs typeface="+mn-cs"/>
        </a:defRPr>
      </a:lvl1pPr>
      <a:lvl2pPr marL="180000" marR="0" indent="0" algn="l" defTabSz="626400" rtl="0" eaLnBrk="1" fontAlgn="auto" latinLnBrk="0" hangingPunct="1">
        <a:lnSpc>
          <a:spcPts val="2000"/>
        </a:lnSpc>
        <a:spcBef>
          <a:spcPts val="0"/>
        </a:spcBef>
        <a:spcAft>
          <a:spcPts val="800"/>
        </a:spcAft>
        <a:buClr>
          <a:srgbClr val="0095D4"/>
        </a:buClr>
        <a:buSzTx/>
        <a:buFont typeface="Symbol" pitchFamily="2" charset="2"/>
        <a:buNone/>
        <a:tabLst/>
        <a:defRPr sz="1600" b="0" i="0" kern="1200" baseline="0">
          <a:solidFill>
            <a:schemeClr val="tx1"/>
          </a:solidFill>
          <a:latin typeface="Georgia" panose="02040502050405020303" pitchFamily="18" charset="0"/>
          <a:ea typeface="+mn-ea"/>
          <a:cs typeface="+mn-cs"/>
        </a:defRPr>
      </a:lvl2pPr>
      <a:lvl3pPr marL="540000" marR="0" indent="-180000" algn="l" defTabSz="626400" rtl="0" eaLnBrk="1" fontAlgn="auto" latinLnBrk="0" hangingPunct="1">
        <a:lnSpc>
          <a:spcPts val="2000"/>
        </a:lnSpc>
        <a:spcBef>
          <a:spcPts val="0"/>
        </a:spcBef>
        <a:spcAft>
          <a:spcPts val="800"/>
        </a:spcAft>
        <a:buClr>
          <a:srgbClr val="0095D4"/>
        </a:buClr>
        <a:buSzTx/>
        <a:buFont typeface="Symbol" pitchFamily="2" charset="2"/>
        <a:buChar char="-"/>
        <a:tabLst/>
        <a:defRPr sz="1600" b="0" i="0" kern="1200" baseline="0">
          <a:solidFill>
            <a:schemeClr val="tx1"/>
          </a:solidFill>
          <a:latin typeface="Georgia" panose="02040502050405020303" pitchFamily="18" charset="0"/>
          <a:ea typeface="+mn-ea"/>
          <a:cs typeface="+mn-cs"/>
        </a:defRPr>
      </a:lvl3pPr>
      <a:lvl4pPr marL="720000" marR="0" indent="-180000" algn="l" defTabSz="626400" rtl="0" eaLnBrk="1" fontAlgn="auto" latinLnBrk="0" hangingPunct="1">
        <a:lnSpc>
          <a:spcPts val="2000"/>
        </a:lnSpc>
        <a:spcBef>
          <a:spcPts val="0"/>
        </a:spcBef>
        <a:spcAft>
          <a:spcPts val="800"/>
        </a:spcAft>
        <a:buClr>
          <a:srgbClr val="0095D4"/>
        </a:buClr>
        <a:buSzTx/>
        <a:buFont typeface="Symbol" pitchFamily="2" charset="2"/>
        <a:buChar char="-"/>
        <a:tabLst/>
        <a:defRPr sz="1600" b="0" i="0" kern="1200" baseline="0">
          <a:solidFill>
            <a:schemeClr val="tx1"/>
          </a:solidFill>
          <a:latin typeface="Georgia" panose="02040502050405020303" pitchFamily="18" charset="0"/>
          <a:ea typeface="+mn-ea"/>
          <a:cs typeface="+mn-cs"/>
        </a:defRPr>
      </a:lvl4pPr>
      <a:lvl5pPr marL="900000" marR="0" indent="-180000" algn="l" defTabSz="626400" rtl="0" eaLnBrk="1" fontAlgn="auto" latinLnBrk="0" hangingPunct="1">
        <a:lnSpc>
          <a:spcPts val="2000"/>
        </a:lnSpc>
        <a:spcBef>
          <a:spcPts val="0"/>
        </a:spcBef>
        <a:spcAft>
          <a:spcPts val="800"/>
        </a:spcAft>
        <a:buClr>
          <a:srgbClr val="0095D4"/>
        </a:buClr>
        <a:buSzTx/>
        <a:buFont typeface="Symbol" pitchFamily="2" charset="2"/>
        <a:buChar char="-"/>
        <a:tabLst/>
        <a:defRPr sz="1600" b="0" i="0" kern="120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p15:clr>
            <a:srgbClr val="F26B43"/>
          </p15:clr>
        </p15:guide>
        <p15:guide id="2" pos="325">
          <p15:clr>
            <a:srgbClr val="F26B43"/>
          </p15:clr>
        </p15:guide>
        <p15:guide id="3" pos="735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emf"/><Relationship Id="rId7" Type="http://schemas.openxmlformats.org/officeDocument/2006/relationships/image" Target="../media/image8.png"/><Relationship Id="rId2" Type="http://schemas.openxmlformats.org/officeDocument/2006/relationships/package" Target="../embeddings/Microsoft_Excel_Worksheet6.xlsx"/><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0.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9" name="Grafik 8" descr="Ein Bild, das Kerze, Lilie, Im Haus, Blütenblatt enthält.&#10;&#10;KI-generierte Inhalte können fehlerhaft sein.">
            <a:extLst>
              <a:ext uri="{FF2B5EF4-FFF2-40B4-BE49-F238E27FC236}">
                <a16:creationId xmlns:a16="http://schemas.microsoft.com/office/drawing/2014/main" id="{38BC9F77-5D06-99F7-4389-536978A2D6E6}"/>
              </a:ext>
            </a:extLst>
          </p:cNvPr>
          <p:cNvPicPr>
            <a:picLocks noChangeAspect="1"/>
          </p:cNvPicPr>
          <p:nvPr/>
        </p:nvPicPr>
        <p:blipFill>
          <a:blip r:embed="rId3">
            <a:alphaModFix amt="52000"/>
          </a:blip>
          <a:stretch>
            <a:fillRect/>
          </a:stretch>
        </p:blipFill>
        <p:spPr>
          <a:xfrm>
            <a:off x="0" y="-1"/>
            <a:ext cx="12218082" cy="6858001"/>
          </a:xfrm>
          <a:prstGeom prst="rect">
            <a:avLst/>
          </a:prstGeom>
          <a:pattFill prst="pct5">
            <a:fgClr>
              <a:schemeClr val="bg2"/>
            </a:fgClr>
            <a:bgClr>
              <a:schemeClr val="bg1"/>
            </a:bgClr>
          </a:pattFill>
          <a:effectLst>
            <a:outerShdw blurRad="76200" dist="50800" dir="5400000" algn="ctr" rotWithShape="0">
              <a:srgbClr val="000000">
                <a:alpha val="3000"/>
              </a:srgbClr>
            </a:outerShdw>
            <a:softEdge rad="0"/>
          </a:effectLst>
        </p:spPr>
      </p:pic>
      <p:sp>
        <p:nvSpPr>
          <p:cNvPr id="2" name="Titel 1">
            <a:extLst>
              <a:ext uri="{FF2B5EF4-FFF2-40B4-BE49-F238E27FC236}">
                <a16:creationId xmlns:a16="http://schemas.microsoft.com/office/drawing/2014/main" id="{555EDF2E-0A6A-CF4D-B7C2-0FBD80708FA2}"/>
              </a:ext>
            </a:extLst>
          </p:cNvPr>
          <p:cNvSpPr>
            <a:spLocks noGrp="1"/>
          </p:cNvSpPr>
          <p:nvPr>
            <p:ph type="ctrTitle"/>
          </p:nvPr>
        </p:nvSpPr>
        <p:spPr>
          <a:xfrm>
            <a:off x="431772" y="575729"/>
            <a:ext cx="11124000" cy="1460968"/>
          </a:xfrm>
        </p:spPr>
        <p:txBody>
          <a:bodyPr>
            <a:noAutofit/>
          </a:bodyPr>
          <a:lstStyle/>
          <a:p>
            <a:pPr>
              <a:lnSpc>
                <a:spcPct val="100000"/>
              </a:lnSpc>
            </a:pPr>
            <a:br>
              <a:rPr lang="de-DE" sz="4400" dirty="0"/>
            </a:br>
            <a:br>
              <a:rPr lang="de-DE" sz="4400" dirty="0"/>
            </a:br>
            <a:r>
              <a:rPr lang="de-DE" sz="4400" dirty="0">
                <a:solidFill>
                  <a:schemeClr val="accent1"/>
                </a:solidFill>
              </a:rPr>
              <a:t>Wir Trauern </a:t>
            </a:r>
            <a:br>
              <a:rPr lang="de-DE" sz="2800" dirty="0">
                <a:solidFill>
                  <a:schemeClr val="accent1"/>
                </a:solidFill>
              </a:rPr>
            </a:br>
            <a:r>
              <a:rPr lang="de-DE" sz="2800" dirty="0">
                <a:solidFill>
                  <a:schemeClr val="accent1"/>
                </a:solidFill>
              </a:rPr>
              <a:t>Das neue Magazin vom Leben, </a:t>
            </a:r>
            <a:br>
              <a:rPr lang="de-DE" sz="2800" dirty="0">
                <a:solidFill>
                  <a:schemeClr val="accent1"/>
                </a:solidFill>
              </a:rPr>
            </a:br>
            <a:r>
              <a:rPr lang="de-DE" sz="2800" dirty="0">
                <a:solidFill>
                  <a:schemeClr val="accent1"/>
                </a:solidFill>
              </a:rPr>
              <a:t>Vorsorgen und Abschiednehmen</a:t>
            </a:r>
            <a:br>
              <a:rPr lang="de-DE" sz="4400" dirty="0"/>
            </a:br>
            <a:endParaRPr lang="de-DE" sz="1400" dirty="0"/>
          </a:p>
        </p:txBody>
      </p:sp>
      <p:pic>
        <p:nvPicPr>
          <p:cNvPr id="3" name="Grafik 2" descr="Ein Bild, das Schrift, Grafiken, Design, Logo enthält.&#10;&#10;Automatisch generierte Beschreibung">
            <a:extLst>
              <a:ext uri="{FF2B5EF4-FFF2-40B4-BE49-F238E27FC236}">
                <a16:creationId xmlns:a16="http://schemas.microsoft.com/office/drawing/2014/main" id="{7E29A9CC-5286-009F-4AB7-34411E838C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772" y="5611232"/>
            <a:ext cx="1975251" cy="974097"/>
          </a:xfrm>
          <a:prstGeom prst="rect">
            <a:avLst/>
          </a:prstGeom>
        </p:spPr>
      </p:pic>
      <p:pic>
        <p:nvPicPr>
          <p:cNvPr id="16" name="Grafik 15" descr="Ein Bild, das Schwarz, Dunkelheit enthält.&#10;&#10;KI-generierte Inhalte können fehlerhaft sein.">
            <a:extLst>
              <a:ext uri="{FF2B5EF4-FFF2-40B4-BE49-F238E27FC236}">
                <a16:creationId xmlns:a16="http://schemas.microsoft.com/office/drawing/2014/main" id="{523BB921-147F-90F9-F813-C87584A25224}"/>
              </a:ext>
            </a:extLst>
          </p:cNvPr>
          <p:cNvPicPr>
            <a:picLocks noChangeAspect="1"/>
          </p:cNvPicPr>
          <p:nvPr/>
        </p:nvPicPr>
        <p:blipFill>
          <a:blip r:embed="rId5"/>
          <a:stretch>
            <a:fillRect/>
          </a:stretch>
        </p:blipFill>
        <p:spPr>
          <a:xfrm>
            <a:off x="2481550" y="5611232"/>
            <a:ext cx="1826561" cy="974097"/>
          </a:xfrm>
          <a:prstGeom prst="rect">
            <a:avLst/>
          </a:prstGeom>
        </p:spPr>
      </p:pic>
    </p:spTree>
    <p:extLst>
      <p:ext uri="{BB962C8B-B14F-4D97-AF65-F5344CB8AC3E}">
        <p14:creationId xmlns:p14="http://schemas.microsoft.com/office/powerpoint/2010/main" val="64696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D336D-6D7C-C842-8939-1B433CD1E61F}"/>
              </a:ext>
            </a:extLst>
          </p:cNvPr>
          <p:cNvSpPr>
            <a:spLocks noGrp="1"/>
          </p:cNvSpPr>
          <p:nvPr>
            <p:ph type="title"/>
          </p:nvPr>
        </p:nvSpPr>
        <p:spPr>
          <a:xfrm>
            <a:off x="431772" y="734465"/>
            <a:ext cx="11136063" cy="1080000"/>
          </a:xfrm>
        </p:spPr>
        <p:txBody>
          <a:bodyPr/>
          <a:lstStyle/>
          <a:p>
            <a:r>
              <a:rPr lang="de-DE" dirty="0">
                <a:solidFill>
                  <a:schemeClr val="accent1"/>
                </a:solidFill>
              </a:rPr>
              <a:t>Inhalte</a:t>
            </a:r>
            <a:br>
              <a:rPr lang="de-DE" dirty="0"/>
            </a:br>
            <a:endParaRPr lang="de-DE" dirty="0"/>
          </a:p>
        </p:txBody>
      </p:sp>
      <p:sp>
        <p:nvSpPr>
          <p:cNvPr id="4" name="Textfeld 3">
            <a:extLst>
              <a:ext uri="{FF2B5EF4-FFF2-40B4-BE49-F238E27FC236}">
                <a16:creationId xmlns:a16="http://schemas.microsoft.com/office/drawing/2014/main" id="{6805BBE7-4DCD-7643-8F5D-64706BFD0878}"/>
              </a:ext>
            </a:extLst>
          </p:cNvPr>
          <p:cNvSpPr txBox="1"/>
          <p:nvPr/>
        </p:nvSpPr>
        <p:spPr>
          <a:xfrm>
            <a:off x="431772" y="3218005"/>
            <a:ext cx="2727076" cy="1477328"/>
          </a:xfrm>
          <a:prstGeom prst="rect">
            <a:avLst/>
          </a:prstGeom>
          <a:noFill/>
        </p:spPr>
        <p:txBody>
          <a:bodyPr wrap="square">
            <a:spAutoFit/>
          </a:bodyPr>
          <a:lstStyle/>
          <a:p>
            <a:pPr algn="l"/>
            <a:r>
              <a:rPr lang="de-DE" b="1" dirty="0">
                <a:solidFill>
                  <a:srgbClr val="404040"/>
                </a:solidFill>
                <a:latin typeface="KozGoPr6N-Light"/>
              </a:rPr>
              <a:t>VORSORGEN</a:t>
            </a:r>
          </a:p>
          <a:p>
            <a:pPr algn="l"/>
            <a:endParaRPr lang="de-DE" sz="1800" b="0" i="1" u="none" strike="noStrike" baseline="0" dirty="0">
              <a:latin typeface="SabonLTStd-Italic"/>
            </a:endParaRPr>
          </a:p>
          <a:p>
            <a:pPr algn="l"/>
            <a:r>
              <a:rPr lang="de-DE" dirty="0">
                <a:solidFill>
                  <a:srgbClr val="404040"/>
                </a:solidFill>
                <a:latin typeface="KozGoPr6N-Light"/>
              </a:rPr>
              <a:t>Vom</a:t>
            </a:r>
            <a:r>
              <a:rPr lang="de-DE" sz="1800" b="0" i="1" u="none" strike="noStrike" baseline="0" dirty="0">
                <a:latin typeface="SabonLTStd-Italic"/>
              </a:rPr>
              <a:t> </a:t>
            </a:r>
            <a:r>
              <a:rPr lang="de-DE" dirty="0">
                <a:solidFill>
                  <a:srgbClr val="404040"/>
                </a:solidFill>
                <a:latin typeface="KozGoPr6N-Light"/>
              </a:rPr>
              <a:t>Testament</a:t>
            </a:r>
            <a:r>
              <a:rPr lang="de-DE" sz="1800" b="0" i="1" u="none" strike="noStrike" baseline="0" dirty="0">
                <a:latin typeface="SabonLTStd-Italic"/>
              </a:rPr>
              <a:t> </a:t>
            </a:r>
            <a:r>
              <a:rPr lang="de-DE" dirty="0">
                <a:solidFill>
                  <a:srgbClr val="404040"/>
                </a:solidFill>
                <a:latin typeface="KozGoPr6N-Light"/>
              </a:rPr>
              <a:t>bis</a:t>
            </a:r>
          </a:p>
          <a:p>
            <a:pPr algn="l"/>
            <a:r>
              <a:rPr lang="de-DE" dirty="0">
                <a:solidFill>
                  <a:srgbClr val="404040"/>
                </a:solidFill>
                <a:latin typeface="KozGoPr6N-Light"/>
              </a:rPr>
              <a:t>zur</a:t>
            </a:r>
            <a:r>
              <a:rPr lang="de-DE" sz="1800" b="0" i="1" u="none" strike="noStrike" baseline="0" dirty="0">
                <a:latin typeface="SabonLTStd-Italic"/>
              </a:rPr>
              <a:t> </a:t>
            </a:r>
            <a:r>
              <a:rPr lang="de-DE" dirty="0">
                <a:solidFill>
                  <a:srgbClr val="404040"/>
                </a:solidFill>
                <a:latin typeface="KozGoPr6N-Light"/>
              </a:rPr>
              <a:t>Sterbebegleitung</a:t>
            </a:r>
          </a:p>
          <a:p>
            <a:pPr algn="l"/>
            <a:endParaRPr lang="de-DE" dirty="0"/>
          </a:p>
        </p:txBody>
      </p:sp>
      <p:sp>
        <p:nvSpPr>
          <p:cNvPr id="6" name="Textfeld 5">
            <a:extLst>
              <a:ext uri="{FF2B5EF4-FFF2-40B4-BE49-F238E27FC236}">
                <a16:creationId xmlns:a16="http://schemas.microsoft.com/office/drawing/2014/main" id="{C413BFA9-1F1B-4BC9-9FEC-59042942E354}"/>
              </a:ext>
            </a:extLst>
          </p:cNvPr>
          <p:cNvSpPr txBox="1"/>
          <p:nvPr/>
        </p:nvSpPr>
        <p:spPr>
          <a:xfrm>
            <a:off x="4485328" y="3226857"/>
            <a:ext cx="3028950" cy="1477328"/>
          </a:xfrm>
          <a:prstGeom prst="rect">
            <a:avLst/>
          </a:prstGeom>
          <a:noFill/>
        </p:spPr>
        <p:txBody>
          <a:bodyPr wrap="square">
            <a:spAutoFit/>
          </a:bodyPr>
          <a:lstStyle>
            <a:defPPr>
              <a:defRPr lang="de-DE"/>
            </a:defPPr>
            <a:lvl1pPr>
              <a:defRPr b="0" i="0" u="none" strike="noStrike" baseline="0">
                <a:solidFill>
                  <a:srgbClr val="404040"/>
                </a:solidFill>
                <a:latin typeface="KozGoPr6N-Light"/>
              </a:defRPr>
            </a:lvl1pPr>
          </a:lstStyle>
          <a:p>
            <a:r>
              <a:rPr lang="de-DE" b="1" dirty="0"/>
              <a:t>BESTATTEN</a:t>
            </a:r>
          </a:p>
          <a:p>
            <a:endParaRPr lang="de-DE" dirty="0"/>
          </a:p>
          <a:p>
            <a:r>
              <a:rPr lang="de-DE" dirty="0"/>
              <a:t>Über Beerdigungskosten,</a:t>
            </a:r>
          </a:p>
          <a:p>
            <a:r>
              <a:rPr lang="de-DE" dirty="0"/>
              <a:t>Bestattungsvarianten</a:t>
            </a:r>
          </a:p>
          <a:p>
            <a:r>
              <a:rPr lang="de-DE" dirty="0"/>
              <a:t>und Abläufe</a:t>
            </a:r>
          </a:p>
        </p:txBody>
      </p:sp>
      <p:sp>
        <p:nvSpPr>
          <p:cNvPr id="11" name="Textfeld 10">
            <a:extLst>
              <a:ext uri="{FF2B5EF4-FFF2-40B4-BE49-F238E27FC236}">
                <a16:creationId xmlns:a16="http://schemas.microsoft.com/office/drawing/2014/main" id="{4B09E1E8-9261-E9E9-80B5-D6CB5696F071}"/>
              </a:ext>
            </a:extLst>
          </p:cNvPr>
          <p:cNvSpPr txBox="1"/>
          <p:nvPr/>
        </p:nvSpPr>
        <p:spPr>
          <a:xfrm>
            <a:off x="8382000" y="3223850"/>
            <a:ext cx="3438525" cy="1477328"/>
          </a:xfrm>
          <a:prstGeom prst="rect">
            <a:avLst/>
          </a:prstGeom>
          <a:noFill/>
        </p:spPr>
        <p:txBody>
          <a:bodyPr wrap="square">
            <a:spAutoFit/>
          </a:bodyPr>
          <a:lstStyle>
            <a:defPPr>
              <a:defRPr lang="de-DE"/>
            </a:defPPr>
            <a:lvl1pPr>
              <a:defRPr b="0" i="0" u="none" strike="noStrike" baseline="0">
                <a:solidFill>
                  <a:srgbClr val="404040"/>
                </a:solidFill>
                <a:latin typeface="KozGoPr6N-Light"/>
              </a:defRPr>
            </a:lvl1pPr>
          </a:lstStyle>
          <a:p>
            <a:r>
              <a:rPr lang="de-DE" b="1" dirty="0"/>
              <a:t>VERABSCHIEDEN</a:t>
            </a:r>
          </a:p>
          <a:p>
            <a:endParaRPr lang="de-DE" dirty="0"/>
          </a:p>
          <a:p>
            <a:r>
              <a:rPr lang="de-DE" dirty="0"/>
              <a:t>Begleitung in der Trauer – von der Grabpflege bis zur Regelung des Nachlasses</a:t>
            </a:r>
          </a:p>
        </p:txBody>
      </p:sp>
      <p:sp>
        <p:nvSpPr>
          <p:cNvPr id="14" name="Rechteck 13">
            <a:extLst>
              <a:ext uri="{FF2B5EF4-FFF2-40B4-BE49-F238E27FC236}">
                <a16:creationId xmlns:a16="http://schemas.microsoft.com/office/drawing/2014/main" id="{B0164275-BFDE-7270-E0E6-9C2A9510D96B}"/>
              </a:ext>
            </a:extLst>
          </p:cNvPr>
          <p:cNvSpPr/>
          <p:nvPr/>
        </p:nvSpPr>
        <p:spPr>
          <a:xfrm>
            <a:off x="5553075" y="6219825"/>
            <a:ext cx="1114425" cy="5524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78D97096-7342-35BF-7C3D-3766DB6BD588}"/>
              </a:ext>
            </a:extLst>
          </p:cNvPr>
          <p:cNvSpPr txBox="1"/>
          <p:nvPr/>
        </p:nvSpPr>
        <p:spPr>
          <a:xfrm>
            <a:off x="431772" y="1332403"/>
            <a:ext cx="11292557" cy="1477328"/>
          </a:xfrm>
          <a:prstGeom prst="rect">
            <a:avLst/>
          </a:prstGeom>
          <a:noFill/>
        </p:spPr>
        <p:txBody>
          <a:bodyPr wrap="square">
            <a:spAutoFit/>
          </a:bodyPr>
          <a:lstStyle/>
          <a:p>
            <a:pPr algn="l"/>
            <a:r>
              <a:rPr lang="de-DE" sz="1800" b="0" i="0" u="none" strike="noStrike" baseline="0" dirty="0">
                <a:solidFill>
                  <a:srgbClr val="404040"/>
                </a:solidFill>
                <a:latin typeface="KozGoPr6N-Light"/>
              </a:rPr>
              <a:t>„Wir Trauern“ gibt umfassende Informationen </a:t>
            </a:r>
            <a:r>
              <a:rPr lang="de-DE" dirty="0">
                <a:solidFill>
                  <a:srgbClr val="404040"/>
                </a:solidFill>
                <a:latin typeface="KozGoPr6N-Light"/>
              </a:rPr>
              <a:t>rund um das Thema Bestattung und klärt alle Fragen zu Vorsorgemaßnahmen</a:t>
            </a:r>
            <a:r>
              <a:rPr lang="de-DE" sz="1800" b="0" i="0" u="none" strike="noStrike" baseline="0" dirty="0">
                <a:solidFill>
                  <a:srgbClr val="404040"/>
                </a:solidFill>
                <a:latin typeface="KozGoPr6N-Light"/>
              </a:rPr>
              <a:t>. Das Trauermagazin bietet eine Orientierungshilfe nach einem Trauerfall. Es kann als Checkliste für die Zeit vor, während und nach einem Trauerfall genutzt werden. Das Spektrum umfasst klassische Themen wie Vorsorge oder Grabpflege, die verbunden werden mit aktuellen Themenbereichen.</a:t>
            </a:r>
          </a:p>
          <a:p>
            <a:pPr algn="l"/>
            <a:endParaRPr lang="de-DE" dirty="0">
              <a:solidFill>
                <a:srgbClr val="404040"/>
              </a:solidFill>
              <a:latin typeface="KozGoPr6N-Light"/>
            </a:endParaRPr>
          </a:p>
        </p:txBody>
      </p:sp>
      <p:pic>
        <p:nvPicPr>
          <p:cNvPr id="7" name="Grafik 6" descr="Ein Bild, das Schrift, Grafiken, Design, Logo enthält.&#10;&#10;Automatisch generierte Beschreibung">
            <a:extLst>
              <a:ext uri="{FF2B5EF4-FFF2-40B4-BE49-F238E27FC236}">
                <a16:creationId xmlns:a16="http://schemas.microsoft.com/office/drawing/2014/main" id="{A7F428E7-7190-B407-F3DF-263D0A3CFF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772" y="5611232"/>
            <a:ext cx="1975251" cy="974097"/>
          </a:xfrm>
          <a:prstGeom prst="rect">
            <a:avLst/>
          </a:prstGeom>
        </p:spPr>
      </p:pic>
      <p:pic>
        <p:nvPicPr>
          <p:cNvPr id="8" name="Grafik 7" descr="Ein Bild, das Schwarz, Dunkelheit enthält.&#10;&#10;KI-generierte Inhalte können fehlerhaft sein.">
            <a:extLst>
              <a:ext uri="{FF2B5EF4-FFF2-40B4-BE49-F238E27FC236}">
                <a16:creationId xmlns:a16="http://schemas.microsoft.com/office/drawing/2014/main" id="{7BD52D0C-51AB-74E9-8073-BFC8B5F99621}"/>
              </a:ext>
            </a:extLst>
          </p:cNvPr>
          <p:cNvPicPr>
            <a:picLocks noChangeAspect="1"/>
          </p:cNvPicPr>
          <p:nvPr/>
        </p:nvPicPr>
        <p:blipFill>
          <a:blip r:embed="rId3"/>
          <a:stretch>
            <a:fillRect/>
          </a:stretch>
        </p:blipFill>
        <p:spPr>
          <a:xfrm>
            <a:off x="2481550" y="5611232"/>
            <a:ext cx="1826561" cy="974097"/>
          </a:xfrm>
          <a:prstGeom prst="rect">
            <a:avLst/>
          </a:prstGeom>
        </p:spPr>
      </p:pic>
    </p:spTree>
    <p:extLst>
      <p:ext uri="{BB962C8B-B14F-4D97-AF65-F5344CB8AC3E}">
        <p14:creationId xmlns:p14="http://schemas.microsoft.com/office/powerpoint/2010/main" val="236487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AABEA1B-39FE-9ACA-5149-7EFF455A1E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A4AA2E-7800-6414-9A48-A2ACCF5A0D27}"/>
              </a:ext>
            </a:extLst>
          </p:cNvPr>
          <p:cNvSpPr>
            <a:spLocks noGrp="1"/>
          </p:cNvSpPr>
          <p:nvPr>
            <p:ph type="title"/>
          </p:nvPr>
        </p:nvSpPr>
        <p:spPr>
          <a:xfrm>
            <a:off x="431772" y="734465"/>
            <a:ext cx="11136063" cy="1080000"/>
          </a:xfrm>
        </p:spPr>
        <p:txBody>
          <a:bodyPr/>
          <a:lstStyle/>
          <a:p>
            <a:r>
              <a:rPr lang="de-DE" dirty="0">
                <a:solidFill>
                  <a:schemeClr val="accent1"/>
                </a:solidFill>
              </a:rPr>
              <a:t>Themenbeispiele</a:t>
            </a:r>
            <a:br>
              <a:rPr lang="de-DE" dirty="0"/>
            </a:br>
            <a:endParaRPr lang="de-DE" dirty="0"/>
          </a:p>
        </p:txBody>
      </p:sp>
      <p:sp>
        <p:nvSpPr>
          <p:cNvPr id="14" name="Rechteck 13">
            <a:extLst>
              <a:ext uri="{FF2B5EF4-FFF2-40B4-BE49-F238E27FC236}">
                <a16:creationId xmlns:a16="http://schemas.microsoft.com/office/drawing/2014/main" id="{2FB19B90-C613-948A-526E-583B0DEE63D0}"/>
              </a:ext>
            </a:extLst>
          </p:cNvPr>
          <p:cNvSpPr/>
          <p:nvPr/>
        </p:nvSpPr>
        <p:spPr>
          <a:xfrm>
            <a:off x="5553075" y="6219825"/>
            <a:ext cx="1114425" cy="5524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7099701D-0D49-A47C-C9D5-EB9CFAEEA961}"/>
              </a:ext>
            </a:extLst>
          </p:cNvPr>
          <p:cNvSpPr txBox="1"/>
          <p:nvPr/>
        </p:nvSpPr>
        <p:spPr>
          <a:xfrm>
            <a:off x="431772" y="1488887"/>
            <a:ext cx="8259382" cy="3787062"/>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de-DE" sz="1800" b="1" i="0" u="none" strike="noStrike" baseline="0" dirty="0">
                <a:solidFill>
                  <a:srgbClr val="404040"/>
                </a:solidFill>
                <a:latin typeface="KozGoPr6N-Light"/>
              </a:rPr>
              <a:t>Wandel</a:t>
            </a:r>
            <a:r>
              <a:rPr lang="de-DE" sz="1800" b="0" i="0" u="none" strike="noStrike" baseline="0" dirty="0">
                <a:solidFill>
                  <a:srgbClr val="404040"/>
                </a:solidFill>
                <a:latin typeface="KozGoPr6N-Light"/>
              </a:rPr>
              <a:t> der Trauerkultur – Warum Bestattungen immer individueller werden </a:t>
            </a:r>
          </a:p>
          <a:p>
            <a:pPr marL="285750" indent="-285750" algn="l">
              <a:lnSpc>
                <a:spcPct val="150000"/>
              </a:lnSpc>
              <a:buFont typeface="Arial" panose="020B0604020202020204" pitchFamily="34" charset="0"/>
              <a:buChar char="•"/>
            </a:pPr>
            <a:r>
              <a:rPr lang="de-DE" sz="1800" b="1" i="0" u="none" strike="noStrike" baseline="0" dirty="0">
                <a:solidFill>
                  <a:srgbClr val="404040"/>
                </a:solidFill>
                <a:latin typeface="KozGoPr6N-Light"/>
              </a:rPr>
              <a:t>Nachhaltige</a:t>
            </a:r>
            <a:r>
              <a:rPr lang="de-DE" sz="1800" b="0" i="0" u="none" strike="noStrike" baseline="0" dirty="0">
                <a:solidFill>
                  <a:srgbClr val="404040"/>
                </a:solidFill>
                <a:latin typeface="KozGoPr6N-Light"/>
              </a:rPr>
              <a:t> Bestattungen – Eine Branche boomt </a:t>
            </a:r>
          </a:p>
          <a:p>
            <a:pPr marL="285750" indent="-285750" algn="l">
              <a:lnSpc>
                <a:spcPct val="150000"/>
              </a:lnSpc>
              <a:buFont typeface="Arial" panose="020B0604020202020204" pitchFamily="34" charset="0"/>
              <a:buChar char="•"/>
            </a:pPr>
            <a:r>
              <a:rPr lang="de-DE" sz="1800" b="1" i="0" u="none" strike="noStrike" baseline="0" dirty="0">
                <a:solidFill>
                  <a:srgbClr val="404040"/>
                </a:solidFill>
                <a:latin typeface="KozGoPr6N-Light"/>
              </a:rPr>
              <a:t>Vorsorge</a:t>
            </a:r>
            <a:r>
              <a:rPr lang="de-DE" sz="1800" b="0" i="0" u="none" strike="noStrike" baseline="0" dirty="0">
                <a:solidFill>
                  <a:srgbClr val="404040"/>
                </a:solidFill>
                <a:latin typeface="KozGoPr6N-Light"/>
              </a:rPr>
              <a:t> für den Ernstfall – Diese Dinge sollten frühzeitig geregelt werden </a:t>
            </a:r>
          </a:p>
          <a:p>
            <a:pPr marL="285750" indent="-285750" algn="l">
              <a:lnSpc>
                <a:spcPct val="150000"/>
              </a:lnSpc>
              <a:buFont typeface="Arial" panose="020B0604020202020204" pitchFamily="34" charset="0"/>
              <a:buChar char="•"/>
            </a:pPr>
            <a:r>
              <a:rPr lang="de-DE" sz="1800" b="0" i="0" u="none" strike="noStrike" baseline="0" dirty="0">
                <a:solidFill>
                  <a:srgbClr val="404040"/>
                </a:solidFill>
                <a:latin typeface="KozGoPr6N-Light"/>
              </a:rPr>
              <a:t>Kinder </a:t>
            </a:r>
            <a:r>
              <a:rPr lang="de-DE" sz="1800" b="1" i="0" u="none" strike="noStrike" baseline="0" dirty="0">
                <a:solidFill>
                  <a:srgbClr val="404040"/>
                </a:solidFill>
                <a:latin typeface="KozGoPr6N-Light"/>
              </a:rPr>
              <a:t>trauern</a:t>
            </a:r>
            <a:r>
              <a:rPr lang="de-DE" sz="1800" b="0" i="0" u="none" strike="noStrike" baseline="0" dirty="0">
                <a:solidFill>
                  <a:srgbClr val="404040"/>
                </a:solidFill>
                <a:latin typeface="KozGoPr6N-Light"/>
              </a:rPr>
              <a:t> – Wie man helfen kann, dass Erlebte zu verarbeiten </a:t>
            </a:r>
          </a:p>
          <a:p>
            <a:pPr marL="285750" indent="-285750" algn="l">
              <a:lnSpc>
                <a:spcPct val="150000"/>
              </a:lnSpc>
              <a:buFont typeface="Arial" panose="020B0604020202020204" pitchFamily="34" charset="0"/>
              <a:buChar char="•"/>
            </a:pPr>
            <a:r>
              <a:rPr lang="de-DE" sz="1800" b="0" i="0" u="none" strike="noStrike" baseline="0" dirty="0">
                <a:solidFill>
                  <a:srgbClr val="404040"/>
                </a:solidFill>
                <a:latin typeface="KozGoPr6N-Light"/>
              </a:rPr>
              <a:t>Digitaler </a:t>
            </a:r>
            <a:r>
              <a:rPr lang="de-DE" sz="1800" b="1" i="0" u="none" strike="noStrike" baseline="0" dirty="0">
                <a:solidFill>
                  <a:srgbClr val="404040"/>
                </a:solidFill>
                <a:latin typeface="KozGoPr6N-Light"/>
              </a:rPr>
              <a:t>Nachlass</a:t>
            </a:r>
            <a:r>
              <a:rPr lang="de-DE" sz="1800" b="0" i="0" u="none" strike="noStrike" baseline="0" dirty="0">
                <a:solidFill>
                  <a:srgbClr val="404040"/>
                </a:solidFill>
                <a:latin typeface="KozGoPr6N-Light"/>
              </a:rPr>
              <a:t> – Ohne Passwörter wird es für Hinterbliebene schwierig </a:t>
            </a:r>
          </a:p>
          <a:p>
            <a:pPr marL="285750" indent="-285750" algn="l">
              <a:lnSpc>
                <a:spcPct val="150000"/>
              </a:lnSpc>
              <a:buFont typeface="Arial" panose="020B0604020202020204" pitchFamily="34" charset="0"/>
              <a:buChar char="•"/>
            </a:pPr>
            <a:r>
              <a:rPr lang="de-DE" sz="1800" b="1" i="0" u="none" strike="noStrike" baseline="0" dirty="0">
                <a:solidFill>
                  <a:srgbClr val="404040"/>
                </a:solidFill>
                <a:latin typeface="KozGoPr6N-Light"/>
              </a:rPr>
              <a:t>Artenvielfalt</a:t>
            </a:r>
            <a:r>
              <a:rPr lang="de-DE" sz="1800" b="0" i="0" u="none" strike="noStrike" baseline="0" dirty="0">
                <a:solidFill>
                  <a:srgbClr val="404040"/>
                </a:solidFill>
                <a:latin typeface="KozGoPr6N-Light"/>
              </a:rPr>
              <a:t> auf dem Friedhof – Diese Pflanzen und Tiere sind dort zu finden</a:t>
            </a:r>
          </a:p>
          <a:p>
            <a:pPr marL="285750" indent="-285750" algn="l">
              <a:lnSpc>
                <a:spcPct val="150000"/>
              </a:lnSpc>
              <a:buFont typeface="Arial" panose="020B0604020202020204" pitchFamily="34" charset="0"/>
              <a:buChar char="•"/>
            </a:pPr>
            <a:r>
              <a:rPr lang="de-DE" dirty="0">
                <a:solidFill>
                  <a:srgbClr val="404040"/>
                </a:solidFill>
                <a:latin typeface="KozGoPr6N-Light"/>
              </a:rPr>
              <a:t>…</a:t>
            </a:r>
            <a:r>
              <a:rPr lang="de-DE" sz="1800" b="0" i="0" u="none" strike="noStrike" baseline="0" dirty="0">
                <a:solidFill>
                  <a:srgbClr val="404040"/>
                </a:solidFill>
                <a:latin typeface="KozGoPr6N-Light"/>
              </a:rPr>
              <a:t> </a:t>
            </a:r>
          </a:p>
          <a:p>
            <a:pPr algn="l">
              <a:lnSpc>
                <a:spcPct val="150000"/>
              </a:lnSpc>
            </a:pPr>
            <a:endParaRPr lang="de-DE" b="1" dirty="0">
              <a:solidFill>
                <a:srgbClr val="404040"/>
              </a:solidFill>
              <a:latin typeface="KozGoPr6N-Light"/>
            </a:endParaRPr>
          </a:p>
          <a:p>
            <a:pPr algn="l">
              <a:lnSpc>
                <a:spcPct val="150000"/>
              </a:lnSpc>
            </a:pPr>
            <a:r>
              <a:rPr lang="de-DE" b="1" dirty="0">
                <a:solidFill>
                  <a:srgbClr val="404040"/>
                </a:solidFill>
                <a:latin typeface="KozGoPr6N-Light"/>
              </a:rPr>
              <a:t>Haben Sie weitere Themenideen? Wir freuen uns auf Ihren Vorschlag.</a:t>
            </a:r>
            <a:endParaRPr lang="de-DE" b="1" dirty="0"/>
          </a:p>
        </p:txBody>
      </p:sp>
      <p:pic>
        <p:nvPicPr>
          <p:cNvPr id="7" name="Grafik 6" descr="Ein Bild, das Schrift, Grafiken, Design, Logo enthält.&#10;&#10;Automatisch generierte Beschreibung">
            <a:extLst>
              <a:ext uri="{FF2B5EF4-FFF2-40B4-BE49-F238E27FC236}">
                <a16:creationId xmlns:a16="http://schemas.microsoft.com/office/drawing/2014/main" id="{F0BF0C64-35A5-DA11-B0AA-7D5D69929B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772" y="5611232"/>
            <a:ext cx="1975251" cy="974097"/>
          </a:xfrm>
          <a:prstGeom prst="rect">
            <a:avLst/>
          </a:prstGeom>
        </p:spPr>
      </p:pic>
      <p:pic>
        <p:nvPicPr>
          <p:cNvPr id="8" name="Grafik 7" descr="Ein Bild, das Schwarz, Dunkelheit enthält.&#10;&#10;KI-generierte Inhalte können fehlerhaft sein.">
            <a:extLst>
              <a:ext uri="{FF2B5EF4-FFF2-40B4-BE49-F238E27FC236}">
                <a16:creationId xmlns:a16="http://schemas.microsoft.com/office/drawing/2014/main" id="{BF2D8359-FFF3-03FA-5E75-11C5C3E5752B}"/>
              </a:ext>
            </a:extLst>
          </p:cNvPr>
          <p:cNvPicPr>
            <a:picLocks noChangeAspect="1"/>
          </p:cNvPicPr>
          <p:nvPr/>
        </p:nvPicPr>
        <p:blipFill>
          <a:blip r:embed="rId3"/>
          <a:stretch>
            <a:fillRect/>
          </a:stretch>
        </p:blipFill>
        <p:spPr>
          <a:xfrm>
            <a:off x="2481550" y="5611232"/>
            <a:ext cx="1826561" cy="974097"/>
          </a:xfrm>
          <a:prstGeom prst="rect">
            <a:avLst/>
          </a:prstGeom>
        </p:spPr>
      </p:pic>
    </p:spTree>
    <p:extLst>
      <p:ext uri="{BB962C8B-B14F-4D97-AF65-F5344CB8AC3E}">
        <p14:creationId xmlns:p14="http://schemas.microsoft.com/office/powerpoint/2010/main" val="281543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5EB77B7-49E2-DEAD-7DB3-345725A7E0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E9AF52-3616-0048-0A0D-681FA7E714BF}"/>
              </a:ext>
            </a:extLst>
          </p:cNvPr>
          <p:cNvSpPr>
            <a:spLocks noGrp="1"/>
          </p:cNvSpPr>
          <p:nvPr>
            <p:ph type="title"/>
          </p:nvPr>
        </p:nvSpPr>
        <p:spPr>
          <a:xfrm>
            <a:off x="527968" y="736201"/>
            <a:ext cx="11136063" cy="1080000"/>
          </a:xfrm>
        </p:spPr>
        <p:txBody>
          <a:bodyPr/>
          <a:lstStyle/>
          <a:p>
            <a:r>
              <a:rPr lang="de-DE" dirty="0">
                <a:solidFill>
                  <a:schemeClr val="accent1"/>
                </a:solidFill>
              </a:rPr>
              <a:t>Muster und Anzeigenbeispiele</a:t>
            </a:r>
            <a:br>
              <a:rPr lang="de-DE" dirty="0"/>
            </a:br>
            <a:endParaRPr lang="de-DE" dirty="0"/>
          </a:p>
        </p:txBody>
      </p:sp>
      <p:sp>
        <p:nvSpPr>
          <p:cNvPr id="14" name="Rechteck 13">
            <a:extLst>
              <a:ext uri="{FF2B5EF4-FFF2-40B4-BE49-F238E27FC236}">
                <a16:creationId xmlns:a16="http://schemas.microsoft.com/office/drawing/2014/main" id="{B2087367-F011-1209-7910-D84ECFF80CF2}"/>
              </a:ext>
            </a:extLst>
          </p:cNvPr>
          <p:cNvSpPr/>
          <p:nvPr/>
        </p:nvSpPr>
        <p:spPr>
          <a:xfrm>
            <a:off x="5553075" y="6219825"/>
            <a:ext cx="1114425" cy="5524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Zeitung enthält.&#10;&#10;KI-generierte Inhalte können fehlerhaft sein.">
            <a:extLst>
              <a:ext uri="{FF2B5EF4-FFF2-40B4-BE49-F238E27FC236}">
                <a16:creationId xmlns:a16="http://schemas.microsoft.com/office/drawing/2014/main" id="{7E8E3857-4278-FC60-2CFC-2980FAFA9B08}"/>
              </a:ext>
            </a:extLst>
          </p:cNvPr>
          <p:cNvPicPr>
            <a:picLocks noChangeAspect="1"/>
          </p:cNvPicPr>
          <p:nvPr/>
        </p:nvPicPr>
        <p:blipFill>
          <a:blip r:embed="rId2"/>
          <a:stretch>
            <a:fillRect/>
          </a:stretch>
        </p:blipFill>
        <p:spPr>
          <a:xfrm>
            <a:off x="527968" y="1857208"/>
            <a:ext cx="5522556" cy="3548011"/>
          </a:xfrm>
          <a:prstGeom prst="rect">
            <a:avLst/>
          </a:prstGeom>
        </p:spPr>
      </p:pic>
      <p:pic>
        <p:nvPicPr>
          <p:cNvPr id="10" name="Grafik 9" descr="Ein Bild, das Text, Screenshot, Broschüre enthält.&#10;&#10;KI-generierte Inhalte können fehlerhaft sein.">
            <a:extLst>
              <a:ext uri="{FF2B5EF4-FFF2-40B4-BE49-F238E27FC236}">
                <a16:creationId xmlns:a16="http://schemas.microsoft.com/office/drawing/2014/main" id="{181B819F-282C-75EB-CBC3-778D5290D4F1}"/>
              </a:ext>
            </a:extLst>
          </p:cNvPr>
          <p:cNvPicPr>
            <a:picLocks noChangeAspect="1"/>
          </p:cNvPicPr>
          <p:nvPr/>
        </p:nvPicPr>
        <p:blipFill>
          <a:blip r:embed="rId3"/>
          <a:stretch>
            <a:fillRect/>
          </a:stretch>
        </p:blipFill>
        <p:spPr>
          <a:xfrm>
            <a:off x="6590193" y="858253"/>
            <a:ext cx="5295194" cy="3320715"/>
          </a:xfrm>
          <a:prstGeom prst="rect">
            <a:avLst/>
          </a:prstGeom>
        </p:spPr>
      </p:pic>
      <p:pic>
        <p:nvPicPr>
          <p:cNvPr id="8" name="Grafik 7" descr="Ein Bild, das Text, Screenshot, Säugetier enthält.&#10;&#10;KI-generierte Inhalte können fehlerhaft sein.">
            <a:extLst>
              <a:ext uri="{FF2B5EF4-FFF2-40B4-BE49-F238E27FC236}">
                <a16:creationId xmlns:a16="http://schemas.microsoft.com/office/drawing/2014/main" id="{8958F811-EAC4-4EC3-7976-572AFB87AEEC}"/>
              </a:ext>
            </a:extLst>
          </p:cNvPr>
          <p:cNvPicPr>
            <a:picLocks noChangeAspect="1"/>
          </p:cNvPicPr>
          <p:nvPr/>
        </p:nvPicPr>
        <p:blipFill>
          <a:blip r:embed="rId4"/>
          <a:stretch>
            <a:fillRect/>
          </a:stretch>
        </p:blipFill>
        <p:spPr>
          <a:xfrm>
            <a:off x="8988376" y="3939687"/>
            <a:ext cx="3124373" cy="2710994"/>
          </a:xfrm>
          <a:prstGeom prst="rect">
            <a:avLst/>
          </a:prstGeom>
        </p:spPr>
      </p:pic>
      <p:sp>
        <p:nvSpPr>
          <p:cNvPr id="17" name="Rechteck 16">
            <a:extLst>
              <a:ext uri="{FF2B5EF4-FFF2-40B4-BE49-F238E27FC236}">
                <a16:creationId xmlns:a16="http://schemas.microsoft.com/office/drawing/2014/main" id="{F48E93A2-AEB2-3AE5-83DD-85A0EC30155F}"/>
              </a:ext>
            </a:extLst>
          </p:cNvPr>
          <p:cNvSpPr/>
          <p:nvPr/>
        </p:nvSpPr>
        <p:spPr>
          <a:xfrm>
            <a:off x="10419347" y="3145004"/>
            <a:ext cx="817133" cy="2839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0" name="Rechteck 19">
            <a:extLst>
              <a:ext uri="{FF2B5EF4-FFF2-40B4-BE49-F238E27FC236}">
                <a16:creationId xmlns:a16="http://schemas.microsoft.com/office/drawing/2014/main" id="{E4ACE4BF-C0AC-E633-F876-694610C0F4B8}"/>
              </a:ext>
            </a:extLst>
          </p:cNvPr>
          <p:cNvSpPr/>
          <p:nvPr/>
        </p:nvSpPr>
        <p:spPr>
          <a:xfrm>
            <a:off x="9705474" y="3336758"/>
            <a:ext cx="572786" cy="16638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7" name="Flussdiagramm: Verbinder 6">
            <a:extLst>
              <a:ext uri="{FF2B5EF4-FFF2-40B4-BE49-F238E27FC236}">
                <a16:creationId xmlns:a16="http://schemas.microsoft.com/office/drawing/2014/main" id="{38195831-A6CA-1874-A675-8427E670BB2F}"/>
              </a:ext>
            </a:extLst>
          </p:cNvPr>
          <p:cNvSpPr/>
          <p:nvPr/>
        </p:nvSpPr>
        <p:spPr>
          <a:xfrm>
            <a:off x="6590193" y="2868758"/>
            <a:ext cx="936000" cy="936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900" b="1" dirty="0"/>
              <a:t>Portrait</a:t>
            </a:r>
          </a:p>
          <a:p>
            <a:pPr algn="ctr"/>
            <a:r>
              <a:rPr lang="de-DE" sz="900" dirty="0"/>
              <a:t>z.B. 160/2-sp. 1.600 €</a:t>
            </a:r>
          </a:p>
        </p:txBody>
      </p:sp>
      <p:pic>
        <p:nvPicPr>
          <p:cNvPr id="9" name="Grafik 8" descr="Ein Bild, das Schrift, Grafiken, Design, Logo enthält.&#10;&#10;Automatisch generierte Beschreibung">
            <a:extLst>
              <a:ext uri="{FF2B5EF4-FFF2-40B4-BE49-F238E27FC236}">
                <a16:creationId xmlns:a16="http://schemas.microsoft.com/office/drawing/2014/main" id="{E2A53735-0ADA-3B8D-7682-94884B7F9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772" y="5611232"/>
            <a:ext cx="1975251" cy="974097"/>
          </a:xfrm>
          <a:prstGeom prst="rect">
            <a:avLst/>
          </a:prstGeom>
        </p:spPr>
      </p:pic>
      <p:pic>
        <p:nvPicPr>
          <p:cNvPr id="11" name="Grafik 10" descr="Ein Bild, das Schwarz, Dunkelheit enthält.&#10;&#10;KI-generierte Inhalte können fehlerhaft sein.">
            <a:extLst>
              <a:ext uri="{FF2B5EF4-FFF2-40B4-BE49-F238E27FC236}">
                <a16:creationId xmlns:a16="http://schemas.microsoft.com/office/drawing/2014/main" id="{7B940D18-4017-CE2D-30ED-E8FFB65F8605}"/>
              </a:ext>
            </a:extLst>
          </p:cNvPr>
          <p:cNvPicPr>
            <a:picLocks noChangeAspect="1"/>
          </p:cNvPicPr>
          <p:nvPr/>
        </p:nvPicPr>
        <p:blipFill>
          <a:blip r:embed="rId6"/>
          <a:stretch>
            <a:fillRect/>
          </a:stretch>
        </p:blipFill>
        <p:spPr>
          <a:xfrm>
            <a:off x="2481550" y="5611232"/>
            <a:ext cx="1826561" cy="974097"/>
          </a:xfrm>
          <a:prstGeom prst="rect">
            <a:avLst/>
          </a:prstGeom>
        </p:spPr>
      </p:pic>
      <p:sp>
        <p:nvSpPr>
          <p:cNvPr id="18" name="Flussdiagramm: Verbinder 17">
            <a:extLst>
              <a:ext uri="{FF2B5EF4-FFF2-40B4-BE49-F238E27FC236}">
                <a16:creationId xmlns:a16="http://schemas.microsoft.com/office/drawing/2014/main" id="{A9CE78F3-5AB0-0024-B42F-55DB97F342E0}"/>
              </a:ext>
            </a:extLst>
          </p:cNvPr>
          <p:cNvSpPr/>
          <p:nvPr/>
        </p:nvSpPr>
        <p:spPr>
          <a:xfrm>
            <a:off x="10891500" y="1316741"/>
            <a:ext cx="936000" cy="936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900" b="1" dirty="0"/>
              <a:t>Portrait</a:t>
            </a:r>
            <a:endParaRPr lang="de-DE" sz="800" b="1" dirty="0"/>
          </a:p>
          <a:p>
            <a:pPr algn="ctr"/>
            <a:r>
              <a:rPr lang="de-DE" sz="800" dirty="0"/>
              <a:t>z.B. 160/4-sp. 3.200 €</a:t>
            </a:r>
          </a:p>
        </p:txBody>
      </p:sp>
      <p:sp>
        <p:nvSpPr>
          <p:cNvPr id="21" name="Flussdiagramm: Verbinder 20">
            <a:extLst>
              <a:ext uri="{FF2B5EF4-FFF2-40B4-BE49-F238E27FC236}">
                <a16:creationId xmlns:a16="http://schemas.microsoft.com/office/drawing/2014/main" id="{2538F9CC-80F6-5859-035F-CF18B215BE94}"/>
              </a:ext>
            </a:extLst>
          </p:cNvPr>
          <p:cNvSpPr/>
          <p:nvPr/>
        </p:nvSpPr>
        <p:spPr>
          <a:xfrm>
            <a:off x="8510851" y="5763184"/>
            <a:ext cx="936000" cy="936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900" b="1" dirty="0"/>
              <a:t>Anzeige</a:t>
            </a:r>
            <a:endParaRPr lang="de-DE" sz="800" b="1" dirty="0"/>
          </a:p>
          <a:p>
            <a:pPr algn="ctr"/>
            <a:r>
              <a:rPr lang="de-DE" sz="800" dirty="0"/>
              <a:t>z.B. 80/2-sp. 800 €</a:t>
            </a:r>
          </a:p>
        </p:txBody>
      </p:sp>
      <p:sp>
        <p:nvSpPr>
          <p:cNvPr id="3" name="Rechteck 2">
            <a:extLst>
              <a:ext uri="{FF2B5EF4-FFF2-40B4-BE49-F238E27FC236}">
                <a16:creationId xmlns:a16="http://schemas.microsoft.com/office/drawing/2014/main" id="{86CE29EC-9EE1-7403-0374-3BEB78CE074C}"/>
              </a:ext>
            </a:extLst>
          </p:cNvPr>
          <p:cNvSpPr/>
          <p:nvPr/>
        </p:nvSpPr>
        <p:spPr>
          <a:xfrm>
            <a:off x="9265920" y="4178968"/>
            <a:ext cx="661851" cy="2014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Textfeld 3">
            <a:extLst>
              <a:ext uri="{FF2B5EF4-FFF2-40B4-BE49-F238E27FC236}">
                <a16:creationId xmlns:a16="http://schemas.microsoft.com/office/drawing/2014/main" id="{AD711099-C4BF-417B-2364-03C3BEF8A7C9}"/>
              </a:ext>
            </a:extLst>
          </p:cNvPr>
          <p:cNvSpPr txBox="1"/>
          <p:nvPr/>
        </p:nvSpPr>
        <p:spPr>
          <a:xfrm>
            <a:off x="9248502" y="3963454"/>
            <a:ext cx="2118187" cy="261610"/>
          </a:xfrm>
          <a:prstGeom prst="rect">
            <a:avLst/>
          </a:prstGeom>
          <a:solidFill>
            <a:schemeClr val="bg1"/>
          </a:solidFill>
        </p:spPr>
        <p:txBody>
          <a:bodyPr wrap="square" rtlCol="0">
            <a:spAutoFit/>
          </a:bodyPr>
          <a:lstStyle/>
          <a:p>
            <a:r>
              <a:rPr lang="de-DE" sz="1050" dirty="0">
                <a:solidFill>
                  <a:schemeClr val="bg1">
                    <a:lumMod val="50000"/>
                  </a:schemeClr>
                </a:solidFill>
              </a:rPr>
              <a:t>Anzeigenmotiv</a:t>
            </a:r>
          </a:p>
        </p:txBody>
      </p:sp>
    </p:spTree>
    <p:extLst>
      <p:ext uri="{BB962C8B-B14F-4D97-AF65-F5344CB8AC3E}">
        <p14:creationId xmlns:p14="http://schemas.microsoft.com/office/powerpoint/2010/main" val="12570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B1F1C65-2E35-0CF3-82AF-FDC9C337F7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E83572-5C69-FE84-77F2-0D20B9851E95}"/>
              </a:ext>
            </a:extLst>
          </p:cNvPr>
          <p:cNvSpPr>
            <a:spLocks noGrp="1"/>
          </p:cNvSpPr>
          <p:nvPr>
            <p:ph type="title"/>
          </p:nvPr>
        </p:nvSpPr>
        <p:spPr>
          <a:xfrm>
            <a:off x="527968" y="736201"/>
            <a:ext cx="11136063" cy="1080000"/>
          </a:xfrm>
        </p:spPr>
        <p:txBody>
          <a:bodyPr/>
          <a:lstStyle/>
          <a:p>
            <a:r>
              <a:rPr lang="de-DE" dirty="0">
                <a:solidFill>
                  <a:schemeClr val="accent1"/>
                </a:solidFill>
              </a:rPr>
              <a:t>Die Eckdaten</a:t>
            </a:r>
            <a:br>
              <a:rPr lang="de-DE" dirty="0"/>
            </a:br>
            <a:endParaRPr lang="de-DE" dirty="0"/>
          </a:p>
        </p:txBody>
      </p:sp>
      <p:sp>
        <p:nvSpPr>
          <p:cNvPr id="14" name="Rechteck 13">
            <a:extLst>
              <a:ext uri="{FF2B5EF4-FFF2-40B4-BE49-F238E27FC236}">
                <a16:creationId xmlns:a16="http://schemas.microsoft.com/office/drawing/2014/main" id="{746EA888-0F84-7BEF-F59F-B2843063F2C5}"/>
              </a:ext>
            </a:extLst>
          </p:cNvPr>
          <p:cNvSpPr/>
          <p:nvPr/>
        </p:nvSpPr>
        <p:spPr>
          <a:xfrm>
            <a:off x="5553075" y="6219825"/>
            <a:ext cx="1114425" cy="5524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E487AB80-9AC3-41A8-D7EE-5F3CFC774D38}"/>
              </a:ext>
            </a:extLst>
          </p:cNvPr>
          <p:cNvSpPr txBox="1"/>
          <p:nvPr/>
        </p:nvSpPr>
        <p:spPr>
          <a:xfrm>
            <a:off x="527968" y="1683190"/>
            <a:ext cx="8471653" cy="3788858"/>
          </a:xfrm>
          <a:prstGeom prst="rect">
            <a:avLst/>
          </a:prstGeom>
          <a:noFill/>
        </p:spPr>
        <p:txBody>
          <a:bodyPr wrap="square">
            <a:spAutoFit/>
          </a:bodyPr>
          <a:lstStyle>
            <a:defPPr>
              <a:defRPr lang="de-DE"/>
            </a:defPPr>
            <a:lvl1pPr>
              <a:defRPr b="1">
                <a:solidFill>
                  <a:srgbClr val="404040"/>
                </a:solidFill>
                <a:latin typeface="KozGoPr6N-Light"/>
              </a:defRPr>
            </a:lvl1pPr>
          </a:lstStyle>
          <a:p>
            <a:pPr marL="285750" indent="-285750">
              <a:lnSpc>
                <a:spcPct val="150000"/>
              </a:lnSpc>
              <a:buFont typeface="Arial" panose="020B0604020202020204" pitchFamily="34" charset="0"/>
              <a:buChar char="•"/>
            </a:pPr>
            <a:r>
              <a:rPr lang="de-DE" b="0" dirty="0"/>
              <a:t>Erscheinungstermin: Samstag, den 16.05.2026</a:t>
            </a:r>
          </a:p>
          <a:p>
            <a:pPr marL="285750" indent="-285750">
              <a:lnSpc>
                <a:spcPct val="150000"/>
              </a:lnSpc>
              <a:buFont typeface="Arial" panose="020B0604020202020204" pitchFamily="34" charset="0"/>
              <a:buChar char="•"/>
            </a:pPr>
            <a:r>
              <a:rPr lang="de-DE" b="0" dirty="0"/>
              <a:t>Ihre Printanzeige erscheint in der Gesamtausgabe von Kölner Stadt-Anzeiger und</a:t>
            </a:r>
            <a:br>
              <a:rPr lang="de-DE" b="0" dirty="0"/>
            </a:br>
            <a:r>
              <a:rPr lang="de-DE" b="0" dirty="0"/>
              <a:t>Kölnische Rundschau</a:t>
            </a:r>
          </a:p>
          <a:p>
            <a:pPr marL="285750" indent="-285750">
              <a:lnSpc>
                <a:spcPct val="150000"/>
              </a:lnSpc>
              <a:buFont typeface="Arial" panose="020B0604020202020204" pitchFamily="34" charset="0"/>
              <a:buChar char="•"/>
            </a:pPr>
            <a:r>
              <a:rPr lang="de-DE" b="0" dirty="0"/>
              <a:t>Auflage: 140.000 zzgl. 2.000 Expl. Überdrucke</a:t>
            </a:r>
          </a:p>
          <a:p>
            <a:pPr marL="285750" indent="-285750">
              <a:lnSpc>
                <a:spcPct val="150000"/>
              </a:lnSpc>
              <a:buFont typeface="Arial" panose="020B0604020202020204" pitchFamily="34" charset="0"/>
              <a:buChar char="•"/>
            </a:pPr>
            <a:r>
              <a:rPr lang="de-DE" b="0" dirty="0"/>
              <a:t>Als Halbformat gedruckt auf 60g/m²-Papier – für mehr Haptik, Qualität und Aufmerksamkeit </a:t>
            </a:r>
          </a:p>
          <a:p>
            <a:pPr marL="285750" indent="-285750">
              <a:lnSpc>
                <a:spcPct val="150000"/>
              </a:lnSpc>
              <a:buFont typeface="Arial" panose="020B0604020202020204" pitchFamily="34" charset="0"/>
              <a:buChar char="•"/>
            </a:pPr>
            <a:r>
              <a:rPr lang="de-DE" b="0" dirty="0"/>
              <a:t>Anzeigenschluss: Donnerstag, den 16.04.2026</a:t>
            </a:r>
          </a:p>
          <a:p>
            <a:pPr marL="285750" indent="-285750">
              <a:lnSpc>
                <a:spcPct val="150000"/>
              </a:lnSpc>
              <a:buFont typeface="Arial" panose="020B0604020202020204" pitchFamily="34" charset="0"/>
              <a:buChar char="•"/>
            </a:pPr>
            <a:r>
              <a:rPr lang="de-DE" b="0" dirty="0"/>
              <a:t>Druckunterlagenschluss: Montag, den 11.05.2026</a:t>
            </a:r>
          </a:p>
          <a:p>
            <a:pPr marL="285750" indent="-285750">
              <a:lnSpc>
                <a:spcPct val="150000"/>
              </a:lnSpc>
              <a:buFont typeface="Arial" panose="020B0604020202020204" pitchFamily="34" charset="0"/>
              <a:buChar char="•"/>
            </a:pPr>
            <a:endParaRPr lang="de-DE" b="0" dirty="0"/>
          </a:p>
        </p:txBody>
      </p:sp>
      <p:pic>
        <p:nvPicPr>
          <p:cNvPr id="6" name="Grafik 5" descr="Ein Bild, das Schrift, Grafiken, Design, Logo enthält.&#10;&#10;Automatisch generierte Beschreibung">
            <a:extLst>
              <a:ext uri="{FF2B5EF4-FFF2-40B4-BE49-F238E27FC236}">
                <a16:creationId xmlns:a16="http://schemas.microsoft.com/office/drawing/2014/main" id="{7FD5AECC-A349-EAA1-684C-FEDDD67426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772" y="5611232"/>
            <a:ext cx="1975251" cy="974097"/>
          </a:xfrm>
          <a:prstGeom prst="rect">
            <a:avLst/>
          </a:prstGeom>
        </p:spPr>
      </p:pic>
      <p:pic>
        <p:nvPicPr>
          <p:cNvPr id="7" name="Grafik 6" descr="Ein Bild, das Schwarz, Dunkelheit enthält.&#10;&#10;KI-generierte Inhalte können fehlerhaft sein.">
            <a:extLst>
              <a:ext uri="{FF2B5EF4-FFF2-40B4-BE49-F238E27FC236}">
                <a16:creationId xmlns:a16="http://schemas.microsoft.com/office/drawing/2014/main" id="{3A6C3057-009D-58D1-83EB-6DAC69CEF392}"/>
              </a:ext>
            </a:extLst>
          </p:cNvPr>
          <p:cNvPicPr>
            <a:picLocks noChangeAspect="1"/>
          </p:cNvPicPr>
          <p:nvPr/>
        </p:nvPicPr>
        <p:blipFill>
          <a:blip r:embed="rId3"/>
          <a:stretch>
            <a:fillRect/>
          </a:stretch>
        </p:blipFill>
        <p:spPr>
          <a:xfrm>
            <a:off x="2481550" y="5611232"/>
            <a:ext cx="1826561" cy="974097"/>
          </a:xfrm>
          <a:prstGeom prst="rect">
            <a:avLst/>
          </a:prstGeom>
        </p:spPr>
      </p:pic>
    </p:spTree>
    <p:extLst>
      <p:ext uri="{BB962C8B-B14F-4D97-AF65-F5344CB8AC3E}">
        <p14:creationId xmlns:p14="http://schemas.microsoft.com/office/powerpoint/2010/main" val="146215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36195A0-B52D-46FB-4780-7991CD562A1D}"/>
            </a:ext>
          </a:extLst>
        </p:cNvPr>
        <p:cNvGrpSpPr/>
        <p:nvPr/>
      </p:nvGrpSpPr>
      <p:grpSpPr>
        <a:xfrm>
          <a:off x="0" y="0"/>
          <a:ext cx="0" cy="0"/>
          <a:chOff x="0" y="0"/>
          <a:chExt cx="0" cy="0"/>
        </a:xfrm>
      </p:grpSpPr>
      <p:sp>
        <p:nvSpPr>
          <p:cNvPr id="21" name="Rechteck 20">
            <a:extLst>
              <a:ext uri="{FF2B5EF4-FFF2-40B4-BE49-F238E27FC236}">
                <a16:creationId xmlns:a16="http://schemas.microsoft.com/office/drawing/2014/main" id="{720F794C-549B-E920-232A-837F20CFEDE8}"/>
              </a:ext>
            </a:extLst>
          </p:cNvPr>
          <p:cNvSpPr/>
          <p:nvPr/>
        </p:nvSpPr>
        <p:spPr>
          <a:xfrm>
            <a:off x="541338" y="1628030"/>
            <a:ext cx="8929306" cy="187273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35618F-6EA4-8985-888B-8BE8749DD905}"/>
              </a:ext>
            </a:extLst>
          </p:cNvPr>
          <p:cNvSpPr>
            <a:spLocks noGrp="1"/>
          </p:cNvSpPr>
          <p:nvPr>
            <p:ph type="title"/>
          </p:nvPr>
        </p:nvSpPr>
        <p:spPr>
          <a:xfrm>
            <a:off x="542255" y="649554"/>
            <a:ext cx="11136063" cy="1080000"/>
          </a:xfrm>
        </p:spPr>
        <p:txBody>
          <a:bodyPr/>
          <a:lstStyle/>
          <a:p>
            <a:r>
              <a:rPr lang="de-DE" dirty="0">
                <a:solidFill>
                  <a:schemeClr val="accent1"/>
                </a:solidFill>
              </a:rPr>
              <a:t>Preise und Leistungen</a:t>
            </a:r>
            <a:br>
              <a:rPr lang="de-DE" dirty="0"/>
            </a:br>
            <a:endParaRPr lang="de-DE" dirty="0"/>
          </a:p>
        </p:txBody>
      </p:sp>
      <p:sp>
        <p:nvSpPr>
          <p:cNvPr id="14" name="Rechteck 13">
            <a:extLst>
              <a:ext uri="{FF2B5EF4-FFF2-40B4-BE49-F238E27FC236}">
                <a16:creationId xmlns:a16="http://schemas.microsoft.com/office/drawing/2014/main" id="{38700CFB-C722-0FB3-9906-6B66863FD744}"/>
              </a:ext>
            </a:extLst>
          </p:cNvPr>
          <p:cNvSpPr/>
          <p:nvPr/>
        </p:nvSpPr>
        <p:spPr>
          <a:xfrm>
            <a:off x="5553075" y="6219825"/>
            <a:ext cx="1114425" cy="5524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3" name="Objekt 2">
            <a:extLst>
              <a:ext uri="{FF2B5EF4-FFF2-40B4-BE49-F238E27FC236}">
                <a16:creationId xmlns:a16="http://schemas.microsoft.com/office/drawing/2014/main" id="{1FC11214-4228-3DC9-ACCF-1896F4081A3F}"/>
              </a:ext>
            </a:extLst>
          </p:cNvPr>
          <p:cNvGraphicFramePr>
            <a:graphicFrameLocks noChangeAspect="1"/>
          </p:cNvGraphicFramePr>
          <p:nvPr>
            <p:extLst>
              <p:ext uri="{D42A27DB-BD31-4B8C-83A1-F6EECF244321}">
                <p14:modId xmlns:p14="http://schemas.microsoft.com/office/powerpoint/2010/main" val="3922654030"/>
              </p:ext>
            </p:extLst>
          </p:nvPr>
        </p:nvGraphicFramePr>
        <p:xfrm>
          <a:off x="541338" y="1339667"/>
          <a:ext cx="8785225" cy="2132013"/>
        </p:xfrm>
        <a:graphic>
          <a:graphicData uri="http://schemas.openxmlformats.org/presentationml/2006/ole">
            <mc:AlternateContent xmlns:mc="http://schemas.openxmlformats.org/markup-compatibility/2006">
              <mc:Choice xmlns:v="urn:schemas-microsoft-com:vml" Requires="v">
                <p:oleObj name="Worksheet" r:id="rId2" imgW="10126950" imgH="2354701" progId="Excel.Sheet.12">
                  <p:embed/>
                </p:oleObj>
              </mc:Choice>
              <mc:Fallback>
                <p:oleObj name="Worksheet" r:id="rId2" imgW="10126950" imgH="2354701" progId="Excel.Sheet.12">
                  <p:embed/>
                  <p:pic>
                    <p:nvPicPr>
                      <p:cNvPr id="3" name="Objekt 2">
                        <a:extLst>
                          <a:ext uri="{FF2B5EF4-FFF2-40B4-BE49-F238E27FC236}">
                            <a16:creationId xmlns:a16="http://schemas.microsoft.com/office/drawing/2014/main" id="{78CA2C65-F31A-D9B8-54C8-CB6974B62198}"/>
                          </a:ext>
                        </a:extLst>
                      </p:cNvPr>
                      <p:cNvPicPr>
                        <a:picLocks noChangeAspect="1" noChangeArrowheads="1"/>
                      </p:cNvPicPr>
                      <p:nvPr/>
                    </p:nvPicPr>
                    <p:blipFill>
                      <a:blip r:embed="rId3"/>
                      <a:srcRect/>
                      <a:stretch>
                        <a:fillRect/>
                      </a:stretch>
                    </p:blipFill>
                    <p:spPr bwMode="auto">
                      <a:xfrm>
                        <a:off x="541338" y="1339667"/>
                        <a:ext cx="8785225" cy="2132013"/>
                      </a:xfrm>
                      <a:prstGeom prst="rect">
                        <a:avLst/>
                      </a:prstGeom>
                      <a:noFill/>
                      <a:ln>
                        <a:noFill/>
                      </a:ln>
                    </p:spPr>
                  </p:pic>
                </p:oleObj>
              </mc:Fallback>
            </mc:AlternateContent>
          </a:graphicData>
        </a:graphic>
      </p:graphicFrame>
      <p:sp>
        <p:nvSpPr>
          <p:cNvPr id="7" name="Textplatzhalter 6">
            <a:extLst>
              <a:ext uri="{FF2B5EF4-FFF2-40B4-BE49-F238E27FC236}">
                <a16:creationId xmlns:a16="http://schemas.microsoft.com/office/drawing/2014/main" id="{A42B22B7-39A9-4CB7-7CB3-6EDC25CC7657}"/>
              </a:ext>
            </a:extLst>
          </p:cNvPr>
          <p:cNvSpPr txBox="1">
            <a:spLocks/>
          </p:cNvSpPr>
          <p:nvPr/>
        </p:nvSpPr>
        <p:spPr>
          <a:xfrm>
            <a:off x="1744446" y="1716088"/>
            <a:ext cx="919263" cy="21431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900" dirty="0">
                <a:solidFill>
                  <a:srgbClr val="666666"/>
                </a:solidFill>
              </a:rPr>
              <a:t>1/1 Seite*</a:t>
            </a:r>
            <a:endParaRPr lang="de-DE" sz="900" dirty="0">
              <a:solidFill>
                <a:srgbClr val="666666"/>
              </a:solidFill>
              <a:cs typeface="Arial"/>
            </a:endParaRPr>
          </a:p>
          <a:p>
            <a:pPr marL="0" indent="0">
              <a:buNone/>
            </a:pPr>
            <a:endParaRPr lang="de-DE" sz="900" dirty="0">
              <a:solidFill>
                <a:srgbClr val="666666"/>
              </a:solidFill>
              <a:cs typeface="Arial"/>
            </a:endParaRPr>
          </a:p>
        </p:txBody>
      </p:sp>
      <p:sp>
        <p:nvSpPr>
          <p:cNvPr id="8" name="Textplatzhalter 7">
            <a:extLst>
              <a:ext uri="{FF2B5EF4-FFF2-40B4-BE49-F238E27FC236}">
                <a16:creationId xmlns:a16="http://schemas.microsoft.com/office/drawing/2014/main" id="{CCFD453B-5845-933A-69F6-BC2524AEA034}"/>
              </a:ext>
            </a:extLst>
          </p:cNvPr>
          <p:cNvSpPr txBox="1">
            <a:spLocks/>
          </p:cNvSpPr>
          <p:nvPr/>
        </p:nvSpPr>
        <p:spPr>
          <a:xfrm>
            <a:off x="3052143" y="1716088"/>
            <a:ext cx="919263" cy="21431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900" dirty="0">
                <a:solidFill>
                  <a:srgbClr val="666666"/>
                </a:solidFill>
              </a:rPr>
              <a:t>1/2 Seite*</a:t>
            </a:r>
            <a:endParaRPr lang="de-DE" sz="900" dirty="0">
              <a:solidFill>
                <a:srgbClr val="666666"/>
              </a:solidFill>
              <a:cs typeface="Arial"/>
            </a:endParaRPr>
          </a:p>
          <a:p>
            <a:pPr marL="0" indent="0">
              <a:buNone/>
            </a:pPr>
            <a:endParaRPr lang="de-DE" sz="900" dirty="0">
              <a:solidFill>
                <a:srgbClr val="666666"/>
              </a:solidFill>
              <a:cs typeface="Arial"/>
            </a:endParaRPr>
          </a:p>
        </p:txBody>
      </p:sp>
      <p:sp>
        <p:nvSpPr>
          <p:cNvPr id="9" name="Textplatzhalter 8">
            <a:extLst>
              <a:ext uri="{FF2B5EF4-FFF2-40B4-BE49-F238E27FC236}">
                <a16:creationId xmlns:a16="http://schemas.microsoft.com/office/drawing/2014/main" id="{0057883A-1AD7-A24B-30AF-31F39F1D20F1}"/>
              </a:ext>
            </a:extLst>
          </p:cNvPr>
          <p:cNvSpPr txBox="1">
            <a:spLocks/>
          </p:cNvSpPr>
          <p:nvPr/>
        </p:nvSpPr>
        <p:spPr>
          <a:xfrm>
            <a:off x="4322751" y="1691578"/>
            <a:ext cx="919263" cy="21431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900" dirty="0">
                <a:solidFill>
                  <a:srgbClr val="666666"/>
                </a:solidFill>
              </a:rPr>
              <a:t>1/4 Seite*</a:t>
            </a:r>
            <a:endParaRPr lang="de-DE" sz="900" dirty="0">
              <a:solidFill>
                <a:srgbClr val="666666"/>
              </a:solidFill>
              <a:cs typeface="Arial"/>
            </a:endParaRPr>
          </a:p>
          <a:p>
            <a:pPr marL="0" indent="0">
              <a:buNone/>
            </a:pPr>
            <a:endParaRPr lang="de-DE" sz="900" dirty="0">
              <a:solidFill>
                <a:srgbClr val="666666"/>
              </a:solidFill>
              <a:cs typeface="Arial"/>
            </a:endParaRPr>
          </a:p>
        </p:txBody>
      </p:sp>
      <p:sp>
        <p:nvSpPr>
          <p:cNvPr id="12" name="Rechteck 11">
            <a:extLst>
              <a:ext uri="{FF2B5EF4-FFF2-40B4-BE49-F238E27FC236}">
                <a16:creationId xmlns:a16="http://schemas.microsoft.com/office/drawing/2014/main" id="{53D3852D-F7C4-6A6B-1855-24CAE6C2B92F}"/>
              </a:ext>
            </a:extLst>
          </p:cNvPr>
          <p:cNvSpPr/>
          <p:nvPr/>
        </p:nvSpPr>
        <p:spPr>
          <a:xfrm>
            <a:off x="527968" y="1345873"/>
            <a:ext cx="8942676" cy="2821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t>Formate und Preise   Spaltenbreite: 1 Spalte = 50 mm, 2 Spalten = 105 mm, 3 Spalten = 160 mm, 4 Spalten = 215 mm</a:t>
            </a:r>
          </a:p>
        </p:txBody>
      </p:sp>
      <p:pic>
        <p:nvPicPr>
          <p:cNvPr id="20" name="Grafik 19" descr="Ein Bild, das stationär, Design enthält.&#10;&#10;KI-generierte Inhalte können fehlerhaft sein.">
            <a:extLst>
              <a:ext uri="{FF2B5EF4-FFF2-40B4-BE49-F238E27FC236}">
                <a16:creationId xmlns:a16="http://schemas.microsoft.com/office/drawing/2014/main" id="{645B145F-9E91-A468-2867-88FFDB42D51D}"/>
              </a:ext>
            </a:extLst>
          </p:cNvPr>
          <p:cNvPicPr>
            <a:picLocks noChangeAspect="1"/>
          </p:cNvPicPr>
          <p:nvPr/>
        </p:nvPicPr>
        <p:blipFill>
          <a:blip r:embed="rId4"/>
          <a:stretch>
            <a:fillRect/>
          </a:stretch>
        </p:blipFill>
        <p:spPr>
          <a:xfrm>
            <a:off x="1700701" y="1982228"/>
            <a:ext cx="705171" cy="643314"/>
          </a:xfrm>
          <a:prstGeom prst="rect">
            <a:avLst/>
          </a:prstGeom>
        </p:spPr>
      </p:pic>
      <p:pic>
        <p:nvPicPr>
          <p:cNvPr id="26" name="Grafik 25" descr="Ein Bild, das Papierprodukt, Rechteck, Zubehör, Design enthält.&#10;&#10;KI-generierte Inhalte können fehlerhaft sein.">
            <a:extLst>
              <a:ext uri="{FF2B5EF4-FFF2-40B4-BE49-F238E27FC236}">
                <a16:creationId xmlns:a16="http://schemas.microsoft.com/office/drawing/2014/main" id="{38E94045-296D-9AC5-8246-54856BE95BC9}"/>
              </a:ext>
            </a:extLst>
          </p:cNvPr>
          <p:cNvPicPr>
            <a:picLocks noChangeAspect="1"/>
          </p:cNvPicPr>
          <p:nvPr/>
        </p:nvPicPr>
        <p:blipFill>
          <a:blip r:embed="rId5"/>
          <a:stretch>
            <a:fillRect/>
          </a:stretch>
        </p:blipFill>
        <p:spPr>
          <a:xfrm>
            <a:off x="2997085" y="1983391"/>
            <a:ext cx="745934" cy="642152"/>
          </a:xfrm>
          <a:prstGeom prst="rect">
            <a:avLst/>
          </a:prstGeom>
        </p:spPr>
      </p:pic>
      <p:pic>
        <p:nvPicPr>
          <p:cNvPr id="29" name="Grafik 28" descr="Ein Bild, das Rechteck, Entwurf, Papierprodukt, Design enthält.&#10;&#10;KI-generierte Inhalte können fehlerhaft sein.">
            <a:extLst>
              <a:ext uri="{FF2B5EF4-FFF2-40B4-BE49-F238E27FC236}">
                <a16:creationId xmlns:a16="http://schemas.microsoft.com/office/drawing/2014/main" id="{399BC636-B714-28F3-F8A5-F6E56F8946D7}"/>
              </a:ext>
            </a:extLst>
          </p:cNvPr>
          <p:cNvPicPr>
            <a:picLocks noChangeAspect="1"/>
          </p:cNvPicPr>
          <p:nvPr/>
        </p:nvPicPr>
        <p:blipFill>
          <a:blip r:embed="rId6"/>
          <a:stretch>
            <a:fillRect/>
          </a:stretch>
        </p:blipFill>
        <p:spPr>
          <a:xfrm>
            <a:off x="4295697" y="1988885"/>
            <a:ext cx="706690" cy="636658"/>
          </a:xfrm>
          <a:prstGeom prst="rect">
            <a:avLst/>
          </a:prstGeom>
        </p:spPr>
      </p:pic>
      <p:sp>
        <p:nvSpPr>
          <p:cNvPr id="30" name="Textplatzhalter 8">
            <a:extLst>
              <a:ext uri="{FF2B5EF4-FFF2-40B4-BE49-F238E27FC236}">
                <a16:creationId xmlns:a16="http://schemas.microsoft.com/office/drawing/2014/main" id="{00D5E8FC-0DAF-A65E-C337-14E3DE808A89}"/>
              </a:ext>
            </a:extLst>
          </p:cNvPr>
          <p:cNvSpPr txBox="1">
            <a:spLocks/>
          </p:cNvSpPr>
          <p:nvPr/>
        </p:nvSpPr>
        <p:spPr>
          <a:xfrm>
            <a:off x="5681411" y="1716087"/>
            <a:ext cx="919263" cy="21431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900" dirty="0">
                <a:solidFill>
                  <a:srgbClr val="666666"/>
                </a:solidFill>
              </a:rPr>
              <a:t>1/8 Seite*</a:t>
            </a:r>
            <a:endParaRPr lang="de-DE" sz="900" dirty="0">
              <a:solidFill>
                <a:srgbClr val="666666"/>
              </a:solidFill>
              <a:cs typeface="Arial"/>
            </a:endParaRPr>
          </a:p>
          <a:p>
            <a:pPr marL="0" indent="0">
              <a:buNone/>
            </a:pPr>
            <a:endParaRPr lang="de-DE" sz="900" dirty="0">
              <a:solidFill>
                <a:srgbClr val="666666"/>
              </a:solidFill>
              <a:cs typeface="Arial"/>
            </a:endParaRPr>
          </a:p>
        </p:txBody>
      </p:sp>
      <p:pic>
        <p:nvPicPr>
          <p:cNvPr id="31" name="Grafik 30" descr="Ein Bild, das Rechteck, Entwurf, Papierprodukt, Design enthält.&#10;&#10;KI-generierte Inhalte können fehlerhaft sein.">
            <a:extLst>
              <a:ext uri="{FF2B5EF4-FFF2-40B4-BE49-F238E27FC236}">
                <a16:creationId xmlns:a16="http://schemas.microsoft.com/office/drawing/2014/main" id="{80546386-F89B-A624-291C-126809205033}"/>
              </a:ext>
            </a:extLst>
          </p:cNvPr>
          <p:cNvPicPr>
            <a:picLocks noChangeAspect="1"/>
          </p:cNvPicPr>
          <p:nvPr/>
        </p:nvPicPr>
        <p:blipFill>
          <a:blip r:embed="rId6"/>
          <a:stretch>
            <a:fillRect/>
          </a:stretch>
        </p:blipFill>
        <p:spPr>
          <a:xfrm>
            <a:off x="5716837" y="1988885"/>
            <a:ext cx="706690" cy="636658"/>
          </a:xfrm>
          <a:prstGeom prst="rect">
            <a:avLst/>
          </a:prstGeom>
        </p:spPr>
      </p:pic>
      <p:sp>
        <p:nvSpPr>
          <p:cNvPr id="32" name="Rechteck 31">
            <a:extLst>
              <a:ext uri="{FF2B5EF4-FFF2-40B4-BE49-F238E27FC236}">
                <a16:creationId xmlns:a16="http://schemas.microsoft.com/office/drawing/2014/main" id="{A4F156C0-D2CF-E606-4F0F-B27DD57762AE}"/>
              </a:ext>
            </a:extLst>
          </p:cNvPr>
          <p:cNvSpPr/>
          <p:nvPr/>
        </p:nvSpPr>
        <p:spPr>
          <a:xfrm rot="20011183">
            <a:off x="6157084" y="2233213"/>
            <a:ext cx="127912" cy="958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8EE6BDAC-B42C-77CB-BBE3-ECAB7C41F06F}"/>
              </a:ext>
            </a:extLst>
          </p:cNvPr>
          <p:cNvSpPr txBox="1"/>
          <p:nvPr/>
        </p:nvSpPr>
        <p:spPr>
          <a:xfrm>
            <a:off x="6778877" y="1691578"/>
            <a:ext cx="1379003" cy="938719"/>
          </a:xfrm>
          <a:prstGeom prst="rect">
            <a:avLst/>
          </a:prstGeom>
          <a:noFill/>
        </p:spPr>
        <p:txBody>
          <a:bodyPr wrap="square">
            <a:spAutoFit/>
          </a:bodyPr>
          <a:lstStyle/>
          <a:p>
            <a:r>
              <a:rPr lang="de-DE" sz="1100" b="1" dirty="0">
                <a:solidFill>
                  <a:srgbClr val="666666"/>
                </a:solidFill>
              </a:rPr>
              <a:t>Preis pro mm</a:t>
            </a:r>
          </a:p>
          <a:p>
            <a:endParaRPr lang="de-DE" sz="1050" b="1" dirty="0">
              <a:solidFill>
                <a:srgbClr val="666666"/>
              </a:solidFill>
            </a:endParaRPr>
          </a:p>
          <a:p>
            <a:r>
              <a:rPr lang="de-DE" sz="1050" dirty="0">
                <a:solidFill>
                  <a:srgbClr val="666666"/>
                </a:solidFill>
              </a:rPr>
              <a:t>(abweichende Anzeigenformate sind möglich)</a:t>
            </a:r>
          </a:p>
        </p:txBody>
      </p:sp>
      <p:sp>
        <p:nvSpPr>
          <p:cNvPr id="39" name="Textfeld 38">
            <a:extLst>
              <a:ext uri="{FF2B5EF4-FFF2-40B4-BE49-F238E27FC236}">
                <a16:creationId xmlns:a16="http://schemas.microsoft.com/office/drawing/2014/main" id="{44200050-C632-586B-7F24-798F9A9C76E8}"/>
              </a:ext>
            </a:extLst>
          </p:cNvPr>
          <p:cNvSpPr txBox="1"/>
          <p:nvPr/>
        </p:nvSpPr>
        <p:spPr>
          <a:xfrm>
            <a:off x="527968" y="4018054"/>
            <a:ext cx="8142799" cy="2554545"/>
          </a:xfrm>
          <a:prstGeom prst="rect">
            <a:avLst/>
          </a:prstGeom>
          <a:noFill/>
        </p:spPr>
        <p:txBody>
          <a:bodyPr wrap="square">
            <a:spAutoFit/>
          </a:bodyPr>
          <a:lstStyle/>
          <a:p>
            <a:pPr marL="285750" indent="-285750">
              <a:buFont typeface="Arial" panose="020B0604020202020204" pitchFamily="34" charset="0"/>
              <a:buChar char="•"/>
            </a:pPr>
            <a:r>
              <a:rPr lang="de-DE" sz="1600" dirty="0">
                <a:solidFill>
                  <a:srgbClr val="404040"/>
                </a:solidFill>
                <a:latin typeface="KozGoPr6N-Light"/>
              </a:rPr>
              <a:t>Klassisches Anzeigenmotiv oder Unternehmensportrait in der Printausgabe</a:t>
            </a:r>
          </a:p>
          <a:p>
            <a:pPr marL="285750" indent="-285750">
              <a:buFont typeface="Arial" panose="020B0604020202020204" pitchFamily="34" charset="0"/>
              <a:buChar char="•"/>
            </a:pPr>
            <a:endParaRPr lang="de-DE" sz="1600" dirty="0">
              <a:solidFill>
                <a:srgbClr val="404040"/>
              </a:solidFill>
              <a:latin typeface="KozGoPr6N-Light"/>
            </a:endParaRPr>
          </a:p>
          <a:p>
            <a:pPr marL="285750" indent="-285750">
              <a:buFont typeface="Arial" panose="020B0604020202020204" pitchFamily="34" charset="0"/>
              <a:buChar char="•"/>
            </a:pPr>
            <a:r>
              <a:rPr lang="de-DE" sz="1600" dirty="0">
                <a:solidFill>
                  <a:srgbClr val="404040"/>
                </a:solidFill>
                <a:latin typeface="KozGoPr6N-Light"/>
              </a:rPr>
              <a:t>zusätzlich 7 Tage Onlineveröffentlichung als </a:t>
            </a:r>
            <a:r>
              <a:rPr lang="de-DE" sz="1600" dirty="0" err="1">
                <a:solidFill>
                  <a:srgbClr val="404040"/>
                </a:solidFill>
                <a:latin typeface="KozGoPr6N-Light"/>
              </a:rPr>
              <a:t>Flipbook</a:t>
            </a:r>
            <a:r>
              <a:rPr lang="de-DE" sz="1600" dirty="0">
                <a:solidFill>
                  <a:srgbClr val="404040"/>
                </a:solidFill>
                <a:latin typeface="KozGoPr6N-Light"/>
              </a:rPr>
              <a:t>-Beilage im E-Paper von </a:t>
            </a:r>
            <a:br>
              <a:rPr lang="de-DE" sz="1600" dirty="0">
                <a:solidFill>
                  <a:srgbClr val="404040"/>
                </a:solidFill>
                <a:latin typeface="KozGoPr6N-Light"/>
              </a:rPr>
            </a:br>
            <a:r>
              <a:rPr lang="de-DE" sz="1600" dirty="0">
                <a:solidFill>
                  <a:srgbClr val="404040"/>
                </a:solidFill>
                <a:latin typeface="KozGoPr6N-Light"/>
              </a:rPr>
              <a:t>Kölner Stadt-Anzeiger und Kölnische Rundschau sowie auf dem Trauerportal wirtrauern.de</a:t>
            </a:r>
          </a:p>
          <a:p>
            <a:pPr marL="285750" indent="-285750">
              <a:buFont typeface="Arial" panose="020B0604020202020204" pitchFamily="34" charset="0"/>
              <a:buChar char="•"/>
            </a:pPr>
            <a:endParaRPr lang="de-DE" sz="1600" dirty="0">
              <a:solidFill>
                <a:srgbClr val="404040"/>
              </a:solidFill>
              <a:latin typeface="KozGoPr6N-Light"/>
            </a:endParaRPr>
          </a:p>
          <a:p>
            <a:pPr marL="285750" indent="-285750">
              <a:buFont typeface="Arial" panose="020B0604020202020204" pitchFamily="34" charset="0"/>
              <a:buChar char="•"/>
            </a:pPr>
            <a:r>
              <a:rPr lang="de-DE" sz="1600" dirty="0">
                <a:solidFill>
                  <a:srgbClr val="404040"/>
                </a:solidFill>
                <a:latin typeface="KozGoPr6N-Light"/>
              </a:rPr>
              <a:t>15.000 </a:t>
            </a:r>
            <a:r>
              <a:rPr lang="de-DE" sz="1600" dirty="0" err="1">
                <a:solidFill>
                  <a:srgbClr val="404040"/>
                </a:solidFill>
                <a:latin typeface="KozGoPr6N-Light"/>
              </a:rPr>
              <a:t>SmartAd</a:t>
            </a:r>
            <a:r>
              <a:rPr lang="de-DE" sz="1600" dirty="0">
                <a:solidFill>
                  <a:srgbClr val="404040"/>
                </a:solidFill>
                <a:latin typeface="KozGoPr6N-Light"/>
              </a:rPr>
              <a:t>-Ausspielungen Ihres Anzeigenmotivs auf ksta.de und rundschau-online.de</a:t>
            </a:r>
          </a:p>
          <a:p>
            <a:pPr marL="285750" indent="-285750">
              <a:buFont typeface="Arial" panose="020B0604020202020204" pitchFamily="34" charset="0"/>
              <a:buChar char="•"/>
            </a:pPr>
            <a:endParaRPr lang="de-DE" sz="1600" dirty="0">
              <a:solidFill>
                <a:srgbClr val="404040"/>
              </a:solidFill>
              <a:latin typeface="KozGoPr6N-Light"/>
            </a:endParaRPr>
          </a:p>
          <a:p>
            <a:pPr marL="285750" indent="-285750">
              <a:buFont typeface="Arial" panose="020B0604020202020204" pitchFamily="34" charset="0"/>
              <a:buChar char="•"/>
            </a:pPr>
            <a:r>
              <a:rPr lang="de-DE" sz="1600" dirty="0">
                <a:solidFill>
                  <a:srgbClr val="404040"/>
                </a:solidFill>
                <a:latin typeface="KozGoPr6N-Light"/>
              </a:rPr>
              <a:t>Direkte </a:t>
            </a:r>
            <a:r>
              <a:rPr lang="de-DE" sz="1600" dirty="0" err="1">
                <a:solidFill>
                  <a:srgbClr val="404040"/>
                </a:solidFill>
                <a:latin typeface="KozGoPr6N-Light"/>
              </a:rPr>
              <a:t>Webverlinkung</a:t>
            </a:r>
            <a:r>
              <a:rPr lang="de-DE" sz="1600" dirty="0">
                <a:solidFill>
                  <a:srgbClr val="404040"/>
                </a:solidFill>
                <a:latin typeface="KozGoPr6N-Light"/>
              </a:rPr>
              <a:t> bei allen digitalen Ausspielungen auf Ihre Homepage</a:t>
            </a:r>
          </a:p>
          <a:p>
            <a:pPr marL="285750" indent="-285750">
              <a:buFont typeface="Arial" panose="020B0604020202020204" pitchFamily="34" charset="0"/>
              <a:buChar char="•"/>
            </a:pPr>
            <a:endParaRPr lang="de-DE" sz="1600" dirty="0">
              <a:solidFill>
                <a:srgbClr val="404040"/>
              </a:solidFill>
              <a:latin typeface="KozGoPr6N-Light"/>
            </a:endParaRPr>
          </a:p>
          <a:p>
            <a:pPr marL="285750" indent="-285750">
              <a:buFont typeface="Arial" panose="020B0604020202020204" pitchFamily="34" charset="0"/>
              <a:buChar char="•"/>
            </a:pPr>
            <a:r>
              <a:rPr lang="de-DE" sz="1600" dirty="0">
                <a:solidFill>
                  <a:srgbClr val="404040"/>
                </a:solidFill>
                <a:latin typeface="KozGoPr6N-Light"/>
              </a:rPr>
              <a:t>25 Print-Exemplare zu Ihrer Verfügung</a:t>
            </a:r>
          </a:p>
        </p:txBody>
      </p:sp>
      <p:pic>
        <p:nvPicPr>
          <p:cNvPr id="4" name="Grafik 3" descr="Ein Bild, das Schrift, Grafiken, Design, Logo enthält.&#10;&#10;Automatisch generierte Beschreibung">
            <a:extLst>
              <a:ext uri="{FF2B5EF4-FFF2-40B4-BE49-F238E27FC236}">
                <a16:creationId xmlns:a16="http://schemas.microsoft.com/office/drawing/2014/main" id="{98335483-83D8-CBC3-9094-2D5748F6AC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35730" y="5634750"/>
            <a:ext cx="1975251" cy="974097"/>
          </a:xfrm>
          <a:prstGeom prst="rect">
            <a:avLst/>
          </a:prstGeom>
        </p:spPr>
      </p:pic>
      <p:pic>
        <p:nvPicPr>
          <p:cNvPr id="5" name="Grafik 4" descr="Ein Bild, das Schwarz, Dunkelheit enthält.&#10;&#10;KI-generierte Inhalte können fehlerhaft sein.">
            <a:extLst>
              <a:ext uri="{FF2B5EF4-FFF2-40B4-BE49-F238E27FC236}">
                <a16:creationId xmlns:a16="http://schemas.microsoft.com/office/drawing/2014/main" id="{0F13719D-F229-FA9A-DF42-C69643985678}"/>
              </a:ext>
            </a:extLst>
          </p:cNvPr>
          <p:cNvPicPr>
            <a:picLocks noChangeAspect="1"/>
          </p:cNvPicPr>
          <p:nvPr/>
        </p:nvPicPr>
        <p:blipFill>
          <a:blip r:embed="rId8"/>
          <a:stretch>
            <a:fillRect/>
          </a:stretch>
        </p:blipFill>
        <p:spPr>
          <a:xfrm>
            <a:off x="10085508" y="5634750"/>
            <a:ext cx="1826561" cy="974097"/>
          </a:xfrm>
          <a:prstGeom prst="rect">
            <a:avLst/>
          </a:prstGeom>
        </p:spPr>
      </p:pic>
      <p:sp>
        <p:nvSpPr>
          <p:cNvPr id="6" name="Textfeld 5">
            <a:extLst>
              <a:ext uri="{FF2B5EF4-FFF2-40B4-BE49-F238E27FC236}">
                <a16:creationId xmlns:a16="http://schemas.microsoft.com/office/drawing/2014/main" id="{614D7D41-6D8A-8C88-F804-B29965487FD1}"/>
              </a:ext>
            </a:extLst>
          </p:cNvPr>
          <p:cNvSpPr txBox="1"/>
          <p:nvPr/>
        </p:nvSpPr>
        <p:spPr>
          <a:xfrm>
            <a:off x="527968" y="3502114"/>
            <a:ext cx="8443337" cy="400110"/>
          </a:xfrm>
          <a:prstGeom prst="rect">
            <a:avLst/>
          </a:prstGeom>
          <a:noFill/>
        </p:spPr>
        <p:txBody>
          <a:bodyPr wrap="none" rtlCol="0">
            <a:spAutoFit/>
          </a:bodyPr>
          <a:lstStyle/>
          <a:p>
            <a:r>
              <a:rPr lang="de-DE" sz="1000" dirty="0">
                <a:solidFill>
                  <a:srgbClr val="404040"/>
                </a:solidFill>
                <a:latin typeface="KozGoPr6N-Light"/>
              </a:rPr>
              <a:t>Alle genannten Preise verstehen sich zuzüglich Mehrwertsteuer. Kein weiterer Rabattabzug durch ggf. bestehende Abschlussvereinbarungen möglich. </a:t>
            </a:r>
            <a:br>
              <a:rPr lang="de-DE" sz="1000" dirty="0">
                <a:solidFill>
                  <a:srgbClr val="404040"/>
                </a:solidFill>
                <a:latin typeface="KozGoPr6N-Light"/>
              </a:rPr>
            </a:br>
            <a:r>
              <a:rPr lang="de-DE" sz="1000" dirty="0">
                <a:solidFill>
                  <a:srgbClr val="404040"/>
                </a:solidFill>
                <a:latin typeface="KozGoPr6N-Light"/>
              </a:rPr>
              <a:t>Es gelten die allgemeinen und zusätzlichen Geschäfts- und Zahlungsbedingungen des Verlages M. DuMont Schauberg gemäß Preisliste Nr. 28 vom 01.01. 2026.</a:t>
            </a:r>
          </a:p>
        </p:txBody>
      </p:sp>
    </p:spTree>
    <p:extLst>
      <p:ext uri="{BB962C8B-B14F-4D97-AF65-F5344CB8AC3E}">
        <p14:creationId xmlns:p14="http://schemas.microsoft.com/office/powerpoint/2010/main" val="50891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53EEF7F-3817-275A-79DE-5A57F338D1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D0D8AF-E27C-F44B-9B8E-7292D7103710}"/>
              </a:ext>
            </a:extLst>
          </p:cNvPr>
          <p:cNvSpPr>
            <a:spLocks noGrp="1"/>
          </p:cNvSpPr>
          <p:nvPr>
            <p:ph type="title"/>
          </p:nvPr>
        </p:nvSpPr>
        <p:spPr>
          <a:xfrm>
            <a:off x="431772" y="708630"/>
            <a:ext cx="11136063" cy="1080000"/>
          </a:xfrm>
        </p:spPr>
        <p:txBody>
          <a:bodyPr/>
          <a:lstStyle/>
          <a:p>
            <a:r>
              <a:rPr lang="de-DE" dirty="0">
                <a:solidFill>
                  <a:schemeClr val="accent1"/>
                </a:solidFill>
              </a:rPr>
              <a:t>Kontakt</a:t>
            </a:r>
            <a:br>
              <a:rPr lang="de-DE" dirty="0"/>
            </a:br>
            <a:endParaRPr lang="de-DE" dirty="0"/>
          </a:p>
        </p:txBody>
      </p:sp>
      <p:sp>
        <p:nvSpPr>
          <p:cNvPr id="14" name="Rechteck 13">
            <a:extLst>
              <a:ext uri="{FF2B5EF4-FFF2-40B4-BE49-F238E27FC236}">
                <a16:creationId xmlns:a16="http://schemas.microsoft.com/office/drawing/2014/main" id="{32D8918C-6FF4-5560-DEDF-45290C95F556}"/>
              </a:ext>
            </a:extLst>
          </p:cNvPr>
          <p:cNvSpPr/>
          <p:nvPr/>
        </p:nvSpPr>
        <p:spPr>
          <a:xfrm>
            <a:off x="5553075" y="6219825"/>
            <a:ext cx="1114425" cy="5524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BE60F479-0BAF-ECEC-B357-A5A096338314}"/>
              </a:ext>
            </a:extLst>
          </p:cNvPr>
          <p:cNvSpPr txBox="1"/>
          <p:nvPr/>
        </p:nvSpPr>
        <p:spPr>
          <a:xfrm>
            <a:off x="431772" y="1840471"/>
            <a:ext cx="5001448" cy="2222403"/>
          </a:xfrm>
          <a:prstGeom prst="rect">
            <a:avLst/>
          </a:prstGeom>
          <a:noFill/>
        </p:spPr>
        <p:txBody>
          <a:bodyPr wrap="square">
            <a:spAutoFit/>
          </a:bodyPr>
          <a:lstStyle/>
          <a:p>
            <a:pPr algn="l">
              <a:lnSpc>
                <a:spcPct val="200000"/>
              </a:lnSpc>
            </a:pPr>
            <a:r>
              <a:rPr lang="de-DE" dirty="0">
                <a:solidFill>
                  <a:srgbClr val="404040"/>
                </a:solidFill>
                <a:latin typeface="KozGoPr6N-Light"/>
              </a:rPr>
              <a:t>Name: Claudia Effer</a:t>
            </a:r>
          </a:p>
          <a:p>
            <a:pPr algn="l">
              <a:lnSpc>
                <a:spcPct val="200000"/>
              </a:lnSpc>
            </a:pPr>
            <a:r>
              <a:rPr lang="de-DE" dirty="0">
                <a:solidFill>
                  <a:srgbClr val="404040"/>
                </a:solidFill>
                <a:latin typeface="KozGoPr6N-Light"/>
              </a:rPr>
              <a:t>Mail: Claudia.Effer@kstamedien.de</a:t>
            </a:r>
          </a:p>
          <a:p>
            <a:pPr algn="l">
              <a:lnSpc>
                <a:spcPct val="200000"/>
              </a:lnSpc>
            </a:pPr>
            <a:r>
              <a:rPr lang="de-DE" dirty="0">
                <a:solidFill>
                  <a:srgbClr val="404040"/>
                </a:solidFill>
                <a:latin typeface="KozGoPr6N-Light"/>
              </a:rPr>
              <a:t>Telefon: 02 21 / 224 – 25 86</a:t>
            </a:r>
          </a:p>
          <a:p>
            <a:pPr algn="l">
              <a:lnSpc>
                <a:spcPct val="200000"/>
              </a:lnSpc>
            </a:pPr>
            <a:endParaRPr lang="de-DE" b="1" dirty="0"/>
          </a:p>
        </p:txBody>
      </p:sp>
      <p:pic>
        <p:nvPicPr>
          <p:cNvPr id="7" name="Grafik 6" descr="Ein Bild, das Text, Screenshot, Blume enthält.&#10;&#10;KI-generierte Inhalte können fehlerhaft sein.">
            <a:extLst>
              <a:ext uri="{FF2B5EF4-FFF2-40B4-BE49-F238E27FC236}">
                <a16:creationId xmlns:a16="http://schemas.microsoft.com/office/drawing/2014/main" id="{5A1FC832-D066-0C39-84F1-5EBDF201C6EB}"/>
              </a:ext>
            </a:extLst>
          </p:cNvPr>
          <p:cNvPicPr>
            <a:picLocks noChangeAspect="1"/>
          </p:cNvPicPr>
          <p:nvPr/>
        </p:nvPicPr>
        <p:blipFill>
          <a:blip r:embed="rId3"/>
          <a:stretch>
            <a:fillRect/>
          </a:stretch>
        </p:blipFill>
        <p:spPr>
          <a:xfrm>
            <a:off x="5152494" y="2190421"/>
            <a:ext cx="6415341" cy="3829349"/>
          </a:xfrm>
          <a:prstGeom prst="rect">
            <a:avLst/>
          </a:prstGeom>
        </p:spPr>
      </p:pic>
      <p:sp>
        <p:nvSpPr>
          <p:cNvPr id="8" name="Textfeld 7">
            <a:extLst>
              <a:ext uri="{FF2B5EF4-FFF2-40B4-BE49-F238E27FC236}">
                <a16:creationId xmlns:a16="http://schemas.microsoft.com/office/drawing/2014/main" id="{51852A57-998E-F5D8-5790-4C94DAE4197D}"/>
              </a:ext>
            </a:extLst>
          </p:cNvPr>
          <p:cNvSpPr txBox="1"/>
          <p:nvPr/>
        </p:nvSpPr>
        <p:spPr>
          <a:xfrm>
            <a:off x="5144418" y="6019770"/>
            <a:ext cx="5170617" cy="400110"/>
          </a:xfrm>
          <a:prstGeom prst="rect">
            <a:avLst/>
          </a:prstGeom>
          <a:noFill/>
        </p:spPr>
        <p:txBody>
          <a:bodyPr wrap="square" rtlCol="0">
            <a:spAutoFit/>
          </a:bodyPr>
          <a:lstStyle/>
          <a:p>
            <a:r>
              <a:rPr lang="de-DE" sz="1000" dirty="0">
                <a:solidFill>
                  <a:srgbClr val="404040"/>
                </a:solidFill>
                <a:latin typeface="KozGoPr6N-Light"/>
              </a:rPr>
              <a:t>Besuchen Sie auch unser Portal „wirtrauern.de“ – mit rund 1,7 Mio. Seitenaufrufen im Monat das Trauerportal in der Region</a:t>
            </a:r>
          </a:p>
        </p:txBody>
      </p:sp>
      <p:pic>
        <p:nvPicPr>
          <p:cNvPr id="6" name="Grafik 5" descr="Ein Bild, das Schrift, Grafiken, Design, Logo enthält.&#10;&#10;Automatisch generierte Beschreibung">
            <a:extLst>
              <a:ext uri="{FF2B5EF4-FFF2-40B4-BE49-F238E27FC236}">
                <a16:creationId xmlns:a16="http://schemas.microsoft.com/office/drawing/2014/main" id="{E47873E0-B66D-41D0-117D-54BDBFDA25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772" y="5611232"/>
            <a:ext cx="1975251" cy="974097"/>
          </a:xfrm>
          <a:prstGeom prst="rect">
            <a:avLst/>
          </a:prstGeom>
        </p:spPr>
      </p:pic>
      <p:pic>
        <p:nvPicPr>
          <p:cNvPr id="9" name="Grafik 8" descr="Ein Bild, das Schwarz, Dunkelheit enthält.&#10;&#10;KI-generierte Inhalte können fehlerhaft sein.">
            <a:extLst>
              <a:ext uri="{FF2B5EF4-FFF2-40B4-BE49-F238E27FC236}">
                <a16:creationId xmlns:a16="http://schemas.microsoft.com/office/drawing/2014/main" id="{F0706FBF-5AA6-8B3B-BFBF-02D4764ACE59}"/>
              </a:ext>
            </a:extLst>
          </p:cNvPr>
          <p:cNvPicPr>
            <a:picLocks noChangeAspect="1"/>
          </p:cNvPicPr>
          <p:nvPr/>
        </p:nvPicPr>
        <p:blipFill>
          <a:blip r:embed="rId5"/>
          <a:stretch>
            <a:fillRect/>
          </a:stretch>
        </p:blipFill>
        <p:spPr>
          <a:xfrm>
            <a:off x="2481550" y="5611232"/>
            <a:ext cx="1826561" cy="974097"/>
          </a:xfrm>
          <a:prstGeom prst="rect">
            <a:avLst/>
          </a:prstGeom>
        </p:spPr>
      </p:pic>
    </p:spTree>
    <p:extLst>
      <p:ext uri="{BB962C8B-B14F-4D97-AF65-F5344CB8AC3E}">
        <p14:creationId xmlns:p14="http://schemas.microsoft.com/office/powerpoint/2010/main" val="420940899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KStA Medien Grafiken und Tabellen">
  <a:themeElements>
    <a:clrScheme name="KStA Medien">
      <a:dk1>
        <a:srgbClr val="000000"/>
      </a:dk1>
      <a:lt1>
        <a:srgbClr val="FFFFFF"/>
      </a:lt1>
      <a:dk2>
        <a:srgbClr val="0095D4"/>
      </a:dk2>
      <a:lt2>
        <a:srgbClr val="D6DBD7"/>
      </a:lt2>
      <a:accent1>
        <a:srgbClr val="AC1137"/>
      </a:accent1>
      <a:accent2>
        <a:srgbClr val="D5889B"/>
      </a:accent2>
      <a:accent3>
        <a:srgbClr val="EBDE0C"/>
      </a:accent3>
      <a:accent4>
        <a:srgbClr val="F5EE86"/>
      </a:accent4>
      <a:accent5>
        <a:srgbClr val="585E70"/>
      </a:accent5>
      <a:accent6>
        <a:srgbClr val="90949F"/>
      </a:accent6>
      <a:hlink>
        <a:srgbClr val="40AEDE"/>
      </a:hlink>
      <a:folHlink>
        <a:srgbClr val="2028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tAM-PPT-Vorlage-02" id="{843B1C32-AEC1-DC4E-B644-B1A82EDDCD78}" vid="{5772DC88-AEDE-414B-B94F-FFE34907A558}"/>
    </a:ext>
  </a:extLst>
</a:theme>
</file>

<file path=ppt/theme/theme2.xml><?xml version="1.0" encoding="utf-8"?>
<a:theme xmlns:a="http://schemas.openxmlformats.org/drawingml/2006/main" name="KStA Medien 1/3">
  <a:themeElements>
    <a:clrScheme name="KStA Medien">
      <a:dk1>
        <a:srgbClr val="000000"/>
      </a:dk1>
      <a:lt1>
        <a:srgbClr val="FFFFFF"/>
      </a:lt1>
      <a:dk2>
        <a:srgbClr val="0095D4"/>
      </a:dk2>
      <a:lt2>
        <a:srgbClr val="D6DBD7"/>
      </a:lt2>
      <a:accent1>
        <a:srgbClr val="AC1137"/>
      </a:accent1>
      <a:accent2>
        <a:srgbClr val="D5889B"/>
      </a:accent2>
      <a:accent3>
        <a:srgbClr val="EBDE0C"/>
      </a:accent3>
      <a:accent4>
        <a:srgbClr val="F5EE86"/>
      </a:accent4>
      <a:accent5>
        <a:srgbClr val="585E70"/>
      </a:accent5>
      <a:accent6>
        <a:srgbClr val="90949F"/>
      </a:accent6>
      <a:hlink>
        <a:srgbClr val="40AEDE"/>
      </a:hlink>
      <a:folHlink>
        <a:srgbClr val="2028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tAM-PPT-Vorlage-02" id="{843B1C32-AEC1-DC4E-B644-B1A82EDDCD78}" vid="{4E29DDA1-591D-4140-9316-119F302374DA}"/>
    </a:ext>
  </a:extLst>
</a:theme>
</file>

<file path=ppt/theme/theme3.xml><?xml version="1.0" encoding="utf-8"?>
<a:theme xmlns:a="http://schemas.openxmlformats.org/drawingml/2006/main" name="1_KStA Medien 1/3">
  <a:themeElements>
    <a:clrScheme name="KStA Medien">
      <a:dk1>
        <a:srgbClr val="000000"/>
      </a:dk1>
      <a:lt1>
        <a:srgbClr val="FFFFFF"/>
      </a:lt1>
      <a:dk2>
        <a:srgbClr val="0095D4"/>
      </a:dk2>
      <a:lt2>
        <a:srgbClr val="D6DBD7"/>
      </a:lt2>
      <a:accent1>
        <a:srgbClr val="AC1137"/>
      </a:accent1>
      <a:accent2>
        <a:srgbClr val="D5889B"/>
      </a:accent2>
      <a:accent3>
        <a:srgbClr val="EBDE0C"/>
      </a:accent3>
      <a:accent4>
        <a:srgbClr val="F5EE86"/>
      </a:accent4>
      <a:accent5>
        <a:srgbClr val="585E70"/>
      </a:accent5>
      <a:accent6>
        <a:srgbClr val="90949F"/>
      </a:accent6>
      <a:hlink>
        <a:srgbClr val="40AEDE"/>
      </a:hlink>
      <a:folHlink>
        <a:srgbClr val="2028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tAM-PPT-Vorlage-04" id="{04B11570-AC0D-4443-802F-62EFA4A3DA66}" vid="{EE558807-5074-554C-80EC-A7DE6570713D}"/>
    </a:ext>
  </a:extLst>
</a:theme>
</file>

<file path=ppt/theme/themeOverride1.xml><?xml version="1.0" encoding="utf-8"?>
<a:themeOverride xmlns:a="http://schemas.openxmlformats.org/drawingml/2006/main">
  <a:clrScheme name="KStA Medien">
    <a:dk1>
      <a:srgbClr val="000000"/>
    </a:dk1>
    <a:lt1>
      <a:srgbClr val="FFFFFF"/>
    </a:lt1>
    <a:dk2>
      <a:srgbClr val="0095D4"/>
    </a:dk2>
    <a:lt2>
      <a:srgbClr val="D6DBD7"/>
    </a:lt2>
    <a:accent1>
      <a:srgbClr val="AC1137"/>
    </a:accent1>
    <a:accent2>
      <a:srgbClr val="D5889B"/>
    </a:accent2>
    <a:accent3>
      <a:srgbClr val="EBDE0C"/>
    </a:accent3>
    <a:accent4>
      <a:srgbClr val="F5EE86"/>
    </a:accent4>
    <a:accent5>
      <a:srgbClr val="585E70"/>
    </a:accent5>
    <a:accent6>
      <a:srgbClr val="90949F"/>
    </a:accent6>
    <a:hlink>
      <a:srgbClr val="40AEDE"/>
    </a:hlink>
    <a:folHlink>
      <a:srgbClr val="202840"/>
    </a:folHlink>
  </a:clrScheme>
</a:themeOverride>
</file>

<file path=docProps/app.xml><?xml version="1.0" encoding="utf-8"?>
<Properties xmlns="http://schemas.openxmlformats.org/officeDocument/2006/extended-properties" xmlns:vt="http://schemas.openxmlformats.org/officeDocument/2006/docPropsVTypes">
  <Template>KStA Medien_PPT-Vorlage (2)</Template>
  <TotalTime>0</TotalTime>
  <Words>473</Words>
  <Application>Microsoft Office PowerPoint</Application>
  <PresentationFormat>Breitbild</PresentationFormat>
  <Paragraphs>64</Paragraphs>
  <Slides>7</Slides>
  <Notes>0</Notes>
  <HiddenSlides>0</HiddenSlides>
  <MMClips>0</MMClips>
  <ScaleCrop>false</ScaleCrop>
  <HeadingPairs>
    <vt:vector size="8" baseType="variant">
      <vt:variant>
        <vt:lpstr>Verwendete Schriftarten</vt:lpstr>
      </vt:variant>
      <vt:variant>
        <vt:i4>5</vt:i4>
      </vt:variant>
      <vt:variant>
        <vt:lpstr>Design</vt:lpstr>
      </vt:variant>
      <vt:variant>
        <vt:i4>3</vt:i4>
      </vt:variant>
      <vt:variant>
        <vt:lpstr>Eingebettete OLE-Server</vt:lpstr>
      </vt:variant>
      <vt:variant>
        <vt:i4>1</vt:i4>
      </vt:variant>
      <vt:variant>
        <vt:lpstr>Folientitel</vt:lpstr>
      </vt:variant>
      <vt:variant>
        <vt:i4>7</vt:i4>
      </vt:variant>
    </vt:vector>
  </HeadingPairs>
  <TitlesOfParts>
    <vt:vector size="16" baseType="lpstr">
      <vt:lpstr>Arial</vt:lpstr>
      <vt:lpstr>Georgia</vt:lpstr>
      <vt:lpstr>KozGoPr6N-Light</vt:lpstr>
      <vt:lpstr>SabonLTStd-Italic</vt:lpstr>
      <vt:lpstr>Symbol</vt:lpstr>
      <vt:lpstr>1_KStA Medien Grafiken und Tabellen</vt:lpstr>
      <vt:lpstr>KStA Medien 1/3</vt:lpstr>
      <vt:lpstr>1_KStA Medien 1/3</vt:lpstr>
      <vt:lpstr>Worksheet</vt:lpstr>
      <vt:lpstr>  Wir Trauern  Das neue Magazin vom Leben,  Vorsorgen und Abschiednehmen </vt:lpstr>
      <vt:lpstr>Inhalte </vt:lpstr>
      <vt:lpstr>Themenbeispiele </vt:lpstr>
      <vt:lpstr>Muster und Anzeigenbeispiele </vt:lpstr>
      <vt:lpstr>Die Eckdaten </vt:lpstr>
      <vt:lpstr>Preise und Leistungen </vt:lpstr>
      <vt:lpstr>Kontakt </vt:lpstr>
    </vt:vector>
  </TitlesOfParts>
  <Company>DuMont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Mustertitel</dc:title>
  <dc:creator>Bernadowitz, Silvio</dc:creator>
  <cp:lastModifiedBy>Honert, Heike</cp:lastModifiedBy>
  <cp:revision>167</cp:revision>
  <cp:lastPrinted>2026-03-11T15:23:19Z</cp:lastPrinted>
  <dcterms:created xsi:type="dcterms:W3CDTF">2021-11-19T03:47:06Z</dcterms:created>
  <dcterms:modified xsi:type="dcterms:W3CDTF">2026-03-18T13:06:49Z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014367-a225-400d-961e-b8e4fd04e7f1_Enabled">
    <vt:lpwstr>true</vt:lpwstr>
  </property>
  <property fmtid="{D5CDD505-2E9C-101B-9397-08002B2CF9AE}" pid="3" name="MSIP_Label_1e014367-a225-400d-961e-b8e4fd04e7f1_SetDate">
    <vt:lpwstr>2022-01-28T17:12:39Z</vt:lpwstr>
  </property>
  <property fmtid="{D5CDD505-2E9C-101B-9397-08002B2CF9AE}" pid="4" name="MSIP_Label_1e014367-a225-400d-961e-b8e4fd04e7f1_Method">
    <vt:lpwstr>Standard</vt:lpwstr>
  </property>
  <property fmtid="{D5CDD505-2E9C-101B-9397-08002B2CF9AE}" pid="5" name="MSIP_Label_1e014367-a225-400d-961e-b8e4fd04e7f1_Name">
    <vt:lpwstr>Intern</vt:lpwstr>
  </property>
  <property fmtid="{D5CDD505-2E9C-101B-9397-08002B2CF9AE}" pid="6" name="MSIP_Label_1e014367-a225-400d-961e-b8e4fd04e7f1_SiteId">
    <vt:lpwstr>48edba67-f7ad-4f97-85b0-bf73a8932870</vt:lpwstr>
  </property>
  <property fmtid="{D5CDD505-2E9C-101B-9397-08002B2CF9AE}" pid="7" name="MSIP_Label_1e014367-a225-400d-961e-b8e4fd04e7f1_ActionId">
    <vt:lpwstr>1d71da13-1d58-408c-9047-0575e5402296</vt:lpwstr>
  </property>
  <property fmtid="{D5CDD505-2E9C-101B-9397-08002B2CF9AE}" pid="8" name="MSIP_Label_1e014367-a225-400d-961e-b8e4fd04e7f1_ContentBits">
    <vt:lpwstr>0</vt:lpwstr>
  </property>
</Properties>
</file>