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1.xml" ContentType="application/vnd.openxmlformats-officedocument.presentationml.tags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4.xml" ContentType="application/vnd.openxmlformats-officedocument.theme+xml"/>
  <Override PartName="/ppt/tags/tag4.xml" ContentType="application/vnd.openxmlformats-officedocument.presentationml.tags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5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93" r:id="rId2"/>
    <p:sldMasterId id="2147483661" r:id="rId3"/>
    <p:sldMasterId id="2147483728" r:id="rId4"/>
    <p:sldMasterId id="2147483757" r:id="rId5"/>
  </p:sldMasterIdLst>
  <p:sldIdLst>
    <p:sldId id="256" r:id="rId6"/>
    <p:sldId id="290" r:id="rId7"/>
    <p:sldId id="294" r:id="rId8"/>
    <p:sldId id="285" r:id="rId9"/>
    <p:sldId id="288" r:id="rId10"/>
    <p:sldId id="286" r:id="rId11"/>
    <p:sldId id="280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5D5"/>
    <a:srgbClr val="A68B70"/>
    <a:srgbClr val="212940"/>
    <a:srgbClr val="40AFDF"/>
    <a:srgbClr val="80C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Mittlere Formatvorlage 3 - Akz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Helle Formatvorlage 2 - Akz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Helle Formatvorlage 2 - Akz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D083AE6-46FA-4A59-8FB0-9F97EB10719F}" styleName="Helle Formatvorlage 3 - Akz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Helle Formatvorlage 3 - Akz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46F890A9-2807-4EBB-B81D-B2AA78EC7F39}" styleName="Dunkle Formatvorlage 2 - Akzent 5/Akz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4674"/>
  </p:normalViewPr>
  <p:slideViewPr>
    <p:cSldViewPr snapToGrid="0" snapToObjects="1" showGuides="1">
      <p:cViewPr varScale="1">
        <p:scale>
          <a:sx n="106" d="100"/>
          <a:sy n="106" d="100"/>
        </p:scale>
        <p:origin x="34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Tabelle1!$A$2:$A$4</c:f>
              <c:strCache>
                <c:ptCount val="3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</c:strCache>
            </c:strRef>
          </c:cat>
          <c:val>
            <c:numRef>
              <c:f>Tabelle1!$B$2:$B$4</c:f>
              <c:numCache>
                <c:formatCode>0%</c:formatCode>
                <c:ptCount val="3"/>
                <c:pt idx="0">
                  <c:v>0.52</c:v>
                </c:pt>
                <c:pt idx="1">
                  <c:v>0.28000000000000003</c:v>
                </c:pt>
                <c:pt idx="2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75-9148-9CC8-5571F7794410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rgbClr val="40AFDF"/>
            </a:solidFill>
            <a:ln>
              <a:noFill/>
            </a:ln>
            <a:effectLst/>
          </c:spPr>
          <c:invertIfNegative val="0"/>
          <c:cat>
            <c:strRef>
              <c:f>Tabelle1!$A$2:$A$4</c:f>
              <c:strCache>
                <c:ptCount val="3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</c:strCache>
            </c:strRef>
          </c:cat>
          <c:val>
            <c:numRef>
              <c:f>Tabelle1!$C$2:$C$4</c:f>
              <c:numCache>
                <c:formatCode>0%</c:formatCode>
                <c:ptCount val="3"/>
                <c:pt idx="0">
                  <c:v>0.32</c:v>
                </c:pt>
                <c:pt idx="1">
                  <c:v>0.52</c:v>
                </c:pt>
                <c:pt idx="2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75-9148-9CC8-5571F7794410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rgbClr val="80CAEA"/>
            </a:solidFill>
            <a:ln>
              <a:noFill/>
            </a:ln>
            <a:effectLst/>
          </c:spPr>
          <c:invertIfNegative val="0"/>
          <c:cat>
            <c:strRef>
              <c:f>Tabelle1!$A$2:$A$4</c:f>
              <c:strCache>
                <c:ptCount val="3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</c:strCache>
            </c:strRef>
          </c:cat>
          <c:val>
            <c:numRef>
              <c:f>Tabelle1!$D$2:$D$4</c:f>
              <c:numCache>
                <c:formatCode>0%</c:formatCode>
                <c:ptCount val="3"/>
                <c:pt idx="0">
                  <c:v>0.25</c:v>
                </c:pt>
                <c:pt idx="1">
                  <c:v>0.25</c:v>
                </c:pt>
                <c:pt idx="2">
                  <c:v>0.45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275-9148-9CC8-5571F77944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overlap val="-50"/>
        <c:axId val="711040368"/>
        <c:axId val="711036448"/>
      </c:barChart>
      <c:catAx>
        <c:axId val="711040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rgbClr val="21294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711036448"/>
        <c:crosses val="autoZero"/>
        <c:auto val="1"/>
        <c:lblAlgn val="ctr"/>
        <c:lblOffset val="100"/>
        <c:noMultiLvlLbl val="0"/>
      </c:catAx>
      <c:valAx>
        <c:axId val="711036448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bg2"/>
              </a:solidFill>
              <a:prstDash val="solid"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711040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spPr>
            <a:ln w="3175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0095D5"/>
              </a:solidFill>
              <a:ln w="317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878-9240-9B53-A42288F8A2D4}"/>
              </c:ext>
            </c:extLst>
          </c:dPt>
          <c:dPt>
            <c:idx val="1"/>
            <c:bubble3D val="0"/>
            <c:spPr>
              <a:solidFill>
                <a:srgbClr val="0095D5">
                  <a:alpha val="74902"/>
                </a:srgbClr>
              </a:solidFill>
              <a:ln w="317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878-9240-9B53-A42288F8A2D4}"/>
              </c:ext>
            </c:extLst>
          </c:dPt>
          <c:dPt>
            <c:idx val="2"/>
            <c:bubble3D val="0"/>
            <c:spPr>
              <a:solidFill>
                <a:srgbClr val="0095D5">
                  <a:alpha val="50196"/>
                </a:srgbClr>
              </a:solidFill>
              <a:ln w="317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878-9240-9B53-A42288F8A2D4}"/>
              </c:ext>
            </c:extLst>
          </c:dPt>
          <c:dPt>
            <c:idx val="3"/>
            <c:bubble3D val="0"/>
            <c:spPr>
              <a:solidFill>
                <a:srgbClr val="0095D5">
                  <a:alpha val="25098"/>
                </a:srgbClr>
              </a:solidFill>
              <a:ln w="317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878-9240-9B53-A42288F8A2D4}"/>
              </c:ext>
            </c:extLst>
          </c:dPt>
          <c:dLbls>
            <c:dLbl>
              <c:idx val="0"/>
              <c:layout>
                <c:manualLayout>
                  <c:x val="0.18814814814814815"/>
                  <c:y val="0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878-9240-9B53-A42288F8A2D4}"/>
                </c:ext>
              </c:extLst>
            </c:dLbl>
            <c:dLbl>
              <c:idx val="1"/>
              <c:layout>
                <c:manualLayout>
                  <c:x val="0.31044444444444436"/>
                  <c:y val="0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878-9240-9B53-A42288F8A2D4}"/>
                </c:ext>
              </c:extLst>
            </c:dLbl>
            <c:dLbl>
              <c:idx val="2"/>
              <c:layout>
                <c:manualLayout>
                  <c:x val="-0.20461111111111116"/>
                  <c:y val="0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878-9240-9B53-A42288F8A2D4}"/>
                </c:ext>
              </c:extLst>
            </c:dLbl>
            <c:dLbl>
              <c:idx val="3"/>
              <c:layout>
                <c:manualLayout>
                  <c:x val="-0.31514814814814818"/>
                  <c:y val="0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878-9240-9B53-A42288F8A2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de-DE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3175" cap="flat" cmpd="sng" algn="ctr">
                  <a:solidFill>
                    <a:srgbClr val="212940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Tabelle1!$A$2:$A$5</c:f>
              <c:strCache>
                <c:ptCount val="4"/>
                <c:pt idx="0">
                  <c:v>1. Quartal</c:v>
                </c:pt>
                <c:pt idx="1">
                  <c:v>2. Quartal</c:v>
                </c:pt>
                <c:pt idx="2">
                  <c:v>3. Quartal</c:v>
                </c:pt>
                <c:pt idx="3">
                  <c:v>4. Quartal</c:v>
                </c:pt>
              </c:strCache>
            </c:strRef>
          </c:cat>
          <c:val>
            <c:numRef>
              <c:f>Tabelle1!$B$2:$B$5</c:f>
              <c:numCache>
                <c:formatCode>0%</c:formatCode>
                <c:ptCount val="4"/>
                <c:pt idx="0">
                  <c:v>0.35</c:v>
                </c:pt>
                <c:pt idx="1">
                  <c:v>0.25</c:v>
                </c:pt>
                <c:pt idx="2">
                  <c:v>0.3</c:v>
                </c:pt>
                <c:pt idx="3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878-9240-9B53-A42288F8A2D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Tabelle1!$A$2:$A$4</c:f>
              <c:strCache>
                <c:ptCount val="3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</c:strCache>
            </c:strRef>
          </c:cat>
          <c:val>
            <c:numRef>
              <c:f>Tabelle1!$B$2:$B$4</c:f>
              <c:numCache>
                <c:formatCode>0%</c:formatCode>
                <c:ptCount val="3"/>
                <c:pt idx="0">
                  <c:v>0.52</c:v>
                </c:pt>
                <c:pt idx="1">
                  <c:v>0.28000000000000003</c:v>
                </c:pt>
                <c:pt idx="2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75-9148-9CC8-5571F7794410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rgbClr val="40AFDF"/>
            </a:solidFill>
            <a:ln>
              <a:noFill/>
            </a:ln>
            <a:effectLst/>
          </c:spPr>
          <c:invertIfNegative val="0"/>
          <c:cat>
            <c:strRef>
              <c:f>Tabelle1!$A$2:$A$4</c:f>
              <c:strCache>
                <c:ptCount val="3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</c:strCache>
            </c:strRef>
          </c:cat>
          <c:val>
            <c:numRef>
              <c:f>Tabelle1!$C$2:$C$4</c:f>
              <c:numCache>
                <c:formatCode>0%</c:formatCode>
                <c:ptCount val="3"/>
                <c:pt idx="0">
                  <c:v>0.32</c:v>
                </c:pt>
                <c:pt idx="1">
                  <c:v>0.52</c:v>
                </c:pt>
                <c:pt idx="2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75-9148-9CC8-5571F7794410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rgbClr val="80CAEA"/>
            </a:solidFill>
            <a:ln>
              <a:noFill/>
            </a:ln>
            <a:effectLst/>
          </c:spPr>
          <c:invertIfNegative val="0"/>
          <c:cat>
            <c:strRef>
              <c:f>Tabelle1!$A$2:$A$4</c:f>
              <c:strCache>
                <c:ptCount val="3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</c:strCache>
            </c:strRef>
          </c:cat>
          <c:val>
            <c:numRef>
              <c:f>Tabelle1!$D$2:$D$4</c:f>
              <c:numCache>
                <c:formatCode>0%</c:formatCode>
                <c:ptCount val="3"/>
                <c:pt idx="0">
                  <c:v>0.25</c:v>
                </c:pt>
                <c:pt idx="1">
                  <c:v>0.25</c:v>
                </c:pt>
                <c:pt idx="2">
                  <c:v>0.45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275-9148-9CC8-5571F77944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overlap val="-50"/>
        <c:axId val="711039584"/>
        <c:axId val="711040760"/>
      </c:barChart>
      <c:catAx>
        <c:axId val="711039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rgbClr val="21294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711040760"/>
        <c:crosses val="autoZero"/>
        <c:auto val="1"/>
        <c:lblAlgn val="ctr"/>
        <c:lblOffset val="100"/>
        <c:noMultiLvlLbl val="0"/>
      </c:catAx>
      <c:valAx>
        <c:axId val="711040760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bg2"/>
              </a:solidFill>
              <a:prstDash val="solid"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711039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spPr>
            <a:ln w="3175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317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878-9240-9B53-A42288F8A2D4}"/>
              </c:ext>
            </c:extLst>
          </c:dPt>
          <c:dPt>
            <c:idx val="1"/>
            <c:bubble3D val="0"/>
            <c:spPr>
              <a:solidFill>
                <a:srgbClr val="0095D5">
                  <a:alpha val="74902"/>
                </a:srgbClr>
              </a:solidFill>
              <a:ln w="317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878-9240-9B53-A42288F8A2D4}"/>
              </c:ext>
            </c:extLst>
          </c:dPt>
          <c:dPt>
            <c:idx val="2"/>
            <c:bubble3D val="0"/>
            <c:spPr>
              <a:solidFill>
                <a:srgbClr val="0095D5">
                  <a:alpha val="50196"/>
                </a:srgbClr>
              </a:solidFill>
              <a:ln w="317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878-9240-9B53-A42288F8A2D4}"/>
              </c:ext>
            </c:extLst>
          </c:dPt>
          <c:dPt>
            <c:idx val="3"/>
            <c:bubble3D val="0"/>
            <c:spPr>
              <a:solidFill>
                <a:srgbClr val="0095D5">
                  <a:alpha val="25098"/>
                </a:srgbClr>
              </a:solidFill>
              <a:ln w="317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878-9240-9B53-A42288F8A2D4}"/>
              </c:ext>
            </c:extLst>
          </c:dPt>
          <c:dLbls>
            <c:dLbl>
              <c:idx val="0"/>
              <c:layout>
                <c:manualLayout>
                  <c:x val="0.18814814814814815"/>
                  <c:y val="0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878-9240-9B53-A42288F8A2D4}"/>
                </c:ext>
              </c:extLst>
            </c:dLbl>
            <c:dLbl>
              <c:idx val="1"/>
              <c:layout>
                <c:manualLayout>
                  <c:x val="0.31044444444444436"/>
                  <c:y val="0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878-9240-9B53-A42288F8A2D4}"/>
                </c:ext>
              </c:extLst>
            </c:dLbl>
            <c:dLbl>
              <c:idx val="2"/>
              <c:layout>
                <c:manualLayout>
                  <c:x val="-0.20461111111111116"/>
                  <c:y val="0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878-9240-9B53-A42288F8A2D4}"/>
                </c:ext>
              </c:extLst>
            </c:dLbl>
            <c:dLbl>
              <c:idx val="3"/>
              <c:layout>
                <c:manualLayout>
                  <c:x val="-0.31514814814814818"/>
                  <c:y val="0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878-9240-9B53-A42288F8A2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de-DE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3175" cap="flat" cmpd="sng" algn="ctr">
                  <a:solidFill>
                    <a:srgbClr val="212940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Tabelle1!$A$2:$A$5</c:f>
              <c:strCache>
                <c:ptCount val="4"/>
                <c:pt idx="0">
                  <c:v>1. Quartal</c:v>
                </c:pt>
                <c:pt idx="1">
                  <c:v>2. Quartal</c:v>
                </c:pt>
                <c:pt idx="2">
                  <c:v>3. Quartal</c:v>
                </c:pt>
                <c:pt idx="3">
                  <c:v>4. Quartal</c:v>
                </c:pt>
              </c:strCache>
            </c:strRef>
          </c:cat>
          <c:val>
            <c:numRef>
              <c:f>Tabelle1!$B$2:$B$5</c:f>
              <c:numCache>
                <c:formatCode>0%</c:formatCode>
                <c:ptCount val="4"/>
                <c:pt idx="0">
                  <c:v>0.35</c:v>
                </c:pt>
                <c:pt idx="1">
                  <c:v>0.25</c:v>
                </c:pt>
                <c:pt idx="2">
                  <c:v>0.3</c:v>
                </c:pt>
                <c:pt idx="3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878-9240-9B53-A42288F8A2D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Tabelle1!$A$2:$A$4</c:f>
              <c:strCache>
                <c:ptCount val="3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</c:strCache>
            </c:strRef>
          </c:cat>
          <c:val>
            <c:numRef>
              <c:f>Tabelle1!$B$2:$B$4</c:f>
              <c:numCache>
                <c:formatCode>0%</c:formatCode>
                <c:ptCount val="3"/>
                <c:pt idx="0">
                  <c:v>0.52</c:v>
                </c:pt>
                <c:pt idx="1">
                  <c:v>0.28000000000000003</c:v>
                </c:pt>
                <c:pt idx="2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63-0C4D-A9A1-F6C3CF9F70AC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rgbClr val="40AFDF"/>
            </a:solidFill>
            <a:ln>
              <a:noFill/>
            </a:ln>
            <a:effectLst/>
          </c:spPr>
          <c:invertIfNegative val="0"/>
          <c:cat>
            <c:strRef>
              <c:f>Tabelle1!$A$2:$A$4</c:f>
              <c:strCache>
                <c:ptCount val="3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</c:strCache>
            </c:strRef>
          </c:cat>
          <c:val>
            <c:numRef>
              <c:f>Tabelle1!$C$2:$C$4</c:f>
              <c:numCache>
                <c:formatCode>0%</c:formatCode>
                <c:ptCount val="3"/>
                <c:pt idx="0">
                  <c:v>0.32</c:v>
                </c:pt>
                <c:pt idx="1">
                  <c:v>0.52</c:v>
                </c:pt>
                <c:pt idx="2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63-0C4D-A9A1-F6C3CF9F70AC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rgbClr val="80CAEA"/>
            </a:solidFill>
            <a:ln>
              <a:noFill/>
            </a:ln>
            <a:effectLst/>
          </c:spPr>
          <c:invertIfNegative val="0"/>
          <c:cat>
            <c:strRef>
              <c:f>Tabelle1!$A$2:$A$4</c:f>
              <c:strCache>
                <c:ptCount val="3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</c:strCache>
            </c:strRef>
          </c:cat>
          <c:val>
            <c:numRef>
              <c:f>Tabelle1!$D$2:$D$4</c:f>
              <c:numCache>
                <c:formatCode>0%</c:formatCode>
                <c:ptCount val="3"/>
                <c:pt idx="0">
                  <c:v>0.25</c:v>
                </c:pt>
                <c:pt idx="1">
                  <c:v>0.25</c:v>
                </c:pt>
                <c:pt idx="2">
                  <c:v>0.45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63-0C4D-A9A1-F6C3CF9F70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overlap val="-50"/>
        <c:axId val="711033704"/>
        <c:axId val="711036840"/>
      </c:barChart>
      <c:catAx>
        <c:axId val="711033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rgbClr val="21294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711036840"/>
        <c:crosses val="autoZero"/>
        <c:auto val="1"/>
        <c:lblAlgn val="ctr"/>
        <c:lblOffset val="100"/>
        <c:noMultiLvlLbl val="0"/>
      </c:catAx>
      <c:valAx>
        <c:axId val="711036840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bg2"/>
              </a:solidFill>
              <a:prstDash val="solid"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711033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Datenreihe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0"/>
            <c:marker>
              <c:symbol val="circle"/>
              <c:size val="5"/>
              <c:spPr>
                <a:solidFill>
                  <a:schemeClr val="tx2"/>
                </a:solidFill>
                <a:ln w="9525">
                  <a:noFill/>
                </a:ln>
                <a:effectLst/>
              </c:spPr>
            </c:marker>
            <c:bubble3D val="0"/>
            <c:spPr>
              <a:ln w="28575" cap="rnd">
                <a:solidFill>
                  <a:schemeClr val="tx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C611-304A-82EE-9DA79109A25E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chemeClr val="tx2"/>
                </a:solidFill>
                <a:ln w="9525">
                  <a:noFill/>
                </a:ln>
                <a:effectLst/>
              </c:spPr>
            </c:marker>
            <c:bubble3D val="0"/>
            <c:spPr>
              <a:ln w="28575" cap="rnd">
                <a:solidFill>
                  <a:schemeClr val="tx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0-C611-304A-82EE-9DA79109A25E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tx2"/>
                </a:solidFill>
                <a:ln w="9525">
                  <a:noFill/>
                </a:ln>
                <a:effectLst/>
              </c:spPr>
            </c:marker>
            <c:bubble3D val="0"/>
            <c:spPr>
              <a:ln w="28575" cap="rnd">
                <a:solidFill>
                  <a:schemeClr val="tx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C611-304A-82EE-9DA79109A25E}"/>
              </c:ext>
            </c:extLst>
          </c:dPt>
          <c:cat>
            <c:strRef>
              <c:f>Tabelle1!$A$2:$A$4</c:f>
              <c:strCache>
                <c:ptCount val="3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</c:strCache>
            </c:strRef>
          </c:cat>
          <c:val>
            <c:numRef>
              <c:f>Tabelle1!$B$2:$B$4</c:f>
              <c:numCache>
                <c:formatCode>0%</c:formatCode>
                <c:ptCount val="3"/>
                <c:pt idx="0">
                  <c:v>0.52</c:v>
                </c:pt>
                <c:pt idx="1">
                  <c:v>0.28000000000000003</c:v>
                </c:pt>
                <c:pt idx="2">
                  <c:v>0.32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63-0C4D-A9A1-F6C3CF9F70AC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Datenreihe 2</c:v>
                </c:pt>
              </c:strCache>
            </c:strRef>
          </c:tx>
          <c:spPr>
            <a:ln w="28575" cap="rnd">
              <a:solidFill>
                <a:srgbClr val="21294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212940"/>
              </a:solidFill>
              <a:ln w="9525">
                <a:noFill/>
              </a:ln>
              <a:effectLst/>
            </c:spPr>
          </c:marker>
          <c:cat>
            <c:strRef>
              <c:f>Tabelle1!$A$2:$A$4</c:f>
              <c:strCache>
                <c:ptCount val="3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</c:strCache>
            </c:strRef>
          </c:cat>
          <c:val>
            <c:numRef>
              <c:f>Tabelle1!$C$2:$C$4</c:f>
              <c:numCache>
                <c:formatCode>0%</c:formatCode>
                <c:ptCount val="3"/>
                <c:pt idx="0">
                  <c:v>0.32</c:v>
                </c:pt>
                <c:pt idx="1">
                  <c:v>0.52</c:v>
                </c:pt>
                <c:pt idx="2">
                  <c:v>0.26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E63-0C4D-A9A1-F6C3CF9F70AC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Datenreihe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noFill/>
              </a:ln>
              <a:effectLst/>
            </c:spPr>
          </c:marker>
          <c:cat>
            <c:strRef>
              <c:f>Tabelle1!$A$2:$A$4</c:f>
              <c:strCache>
                <c:ptCount val="3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</c:strCache>
            </c:strRef>
          </c:cat>
          <c:val>
            <c:numRef>
              <c:f>Tabelle1!$D$2:$D$4</c:f>
              <c:numCache>
                <c:formatCode>0%</c:formatCode>
                <c:ptCount val="3"/>
                <c:pt idx="0">
                  <c:v>0.25</c:v>
                </c:pt>
                <c:pt idx="1">
                  <c:v>0.25</c:v>
                </c:pt>
                <c:pt idx="2">
                  <c:v>0.45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E63-0C4D-A9A1-F6C3CF9F70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1038800"/>
        <c:axId val="711039192"/>
      </c:lineChart>
      <c:catAx>
        <c:axId val="711038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rgbClr val="21294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711039192"/>
        <c:crosses val="autoZero"/>
        <c:auto val="1"/>
        <c:lblAlgn val="ctr"/>
        <c:lblOffset val="100"/>
        <c:noMultiLvlLbl val="0"/>
      </c:catAx>
      <c:valAx>
        <c:axId val="711039192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bg2"/>
              </a:solidFill>
              <a:prstDash val="solid"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e-DE"/>
          </a:p>
        </c:txPr>
        <c:crossAx val="711038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3A805E-02F5-0E49-91BA-C011FE0E7289}" type="doc">
      <dgm:prSet loTypeId="urn:microsoft.com/office/officeart/2005/8/layout/hChevron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492B86B4-8909-C04F-8F37-D50C09A08341}">
      <dgm:prSet phldrT="[Text]" custT="1"/>
      <dgm:spPr>
        <a:solidFill>
          <a:srgbClr val="0095D5"/>
        </a:solidFill>
      </dgm:spPr>
      <dgm:t>
        <a:bodyPr/>
        <a:lstStyle/>
        <a:p>
          <a:r>
            <a:rPr lang="de-DE" sz="3200" baseline="0" dirty="0" err="1"/>
            <a:t>Step</a:t>
          </a:r>
          <a:r>
            <a:rPr lang="de-DE" sz="3200" baseline="0" dirty="0"/>
            <a:t> 1</a:t>
          </a:r>
        </a:p>
      </dgm:t>
    </dgm:pt>
    <dgm:pt modelId="{CA94CFF8-52F4-A142-A622-9D35B0A5718E}" type="parTrans" cxnId="{0D208C6D-964D-9E41-8FFA-C5457DC67619}">
      <dgm:prSet/>
      <dgm:spPr/>
      <dgm:t>
        <a:bodyPr/>
        <a:lstStyle/>
        <a:p>
          <a:endParaRPr lang="de-DE"/>
        </a:p>
      </dgm:t>
    </dgm:pt>
    <dgm:pt modelId="{8A8957A6-0C6C-0443-A5F5-264A7F587348}" type="sibTrans" cxnId="{0D208C6D-964D-9E41-8FFA-C5457DC67619}">
      <dgm:prSet/>
      <dgm:spPr/>
      <dgm:t>
        <a:bodyPr/>
        <a:lstStyle/>
        <a:p>
          <a:endParaRPr lang="de-DE"/>
        </a:p>
      </dgm:t>
    </dgm:pt>
    <dgm:pt modelId="{1536E8B6-E239-2449-B3B8-A07F36454F00}">
      <dgm:prSet phldrT="[Text]" custT="1"/>
      <dgm:spPr>
        <a:solidFill>
          <a:srgbClr val="40AFDF"/>
        </a:solidFill>
      </dgm:spPr>
      <dgm:t>
        <a:bodyPr/>
        <a:lstStyle/>
        <a:p>
          <a:r>
            <a:rPr lang="de-DE" sz="3200" baseline="0" dirty="0" err="1"/>
            <a:t>Step</a:t>
          </a:r>
          <a:r>
            <a:rPr lang="de-DE" sz="3200" baseline="0" dirty="0"/>
            <a:t> 2</a:t>
          </a:r>
        </a:p>
      </dgm:t>
    </dgm:pt>
    <dgm:pt modelId="{5052DF8E-9B44-FA44-A247-0B44FAF6E20E}" type="parTrans" cxnId="{D5769059-A588-EB4F-86FB-13D5FF2A628D}">
      <dgm:prSet/>
      <dgm:spPr/>
      <dgm:t>
        <a:bodyPr/>
        <a:lstStyle/>
        <a:p>
          <a:endParaRPr lang="de-DE"/>
        </a:p>
      </dgm:t>
    </dgm:pt>
    <dgm:pt modelId="{2E301E2B-737E-C94B-9650-ECCE1B26D010}" type="sibTrans" cxnId="{D5769059-A588-EB4F-86FB-13D5FF2A628D}">
      <dgm:prSet/>
      <dgm:spPr/>
      <dgm:t>
        <a:bodyPr/>
        <a:lstStyle/>
        <a:p>
          <a:endParaRPr lang="de-DE"/>
        </a:p>
      </dgm:t>
    </dgm:pt>
    <dgm:pt modelId="{86F8EE40-B9E2-E54B-982A-342658FD5FF5}">
      <dgm:prSet phldrT="[Text]" custT="1"/>
      <dgm:spPr>
        <a:solidFill>
          <a:srgbClr val="80CAEA"/>
        </a:solidFill>
      </dgm:spPr>
      <dgm:t>
        <a:bodyPr/>
        <a:lstStyle/>
        <a:p>
          <a:r>
            <a:rPr lang="de-DE" sz="3200" baseline="0" dirty="0" err="1"/>
            <a:t>Step</a:t>
          </a:r>
          <a:r>
            <a:rPr lang="de-DE" sz="3200" baseline="0" dirty="0"/>
            <a:t> 3</a:t>
          </a:r>
        </a:p>
      </dgm:t>
    </dgm:pt>
    <dgm:pt modelId="{9F54D65E-B9B2-B74E-9648-B6A1D762E4AE}" type="parTrans" cxnId="{F317BE38-CA46-1849-81E8-585B42799867}">
      <dgm:prSet/>
      <dgm:spPr/>
      <dgm:t>
        <a:bodyPr/>
        <a:lstStyle/>
        <a:p>
          <a:endParaRPr lang="de-DE"/>
        </a:p>
      </dgm:t>
    </dgm:pt>
    <dgm:pt modelId="{C75623D5-271C-7C49-9BF6-0E688B5A43E8}" type="sibTrans" cxnId="{F317BE38-CA46-1849-81E8-585B42799867}">
      <dgm:prSet/>
      <dgm:spPr/>
      <dgm:t>
        <a:bodyPr/>
        <a:lstStyle/>
        <a:p>
          <a:endParaRPr lang="de-DE"/>
        </a:p>
      </dgm:t>
    </dgm:pt>
    <dgm:pt modelId="{4C3C2C14-3B1F-6D4D-8D56-DAC8BA93E72B}">
      <dgm:prSet custT="1"/>
      <dgm:spPr>
        <a:solidFill>
          <a:srgbClr val="0095D5"/>
        </a:solidFill>
      </dgm:spPr>
      <dgm:t>
        <a:bodyPr/>
        <a:lstStyle/>
        <a:p>
          <a:r>
            <a:rPr lang="de-DE" sz="3200" baseline="0" dirty="0" err="1"/>
            <a:t>Step</a:t>
          </a:r>
          <a:r>
            <a:rPr lang="de-DE" sz="3200" baseline="0" dirty="0"/>
            <a:t> 4</a:t>
          </a:r>
        </a:p>
      </dgm:t>
    </dgm:pt>
    <dgm:pt modelId="{13A2F53E-700F-1E46-860F-7D082B924B46}" type="parTrans" cxnId="{B75F0247-DEC5-E345-B478-82DD5FF620D8}">
      <dgm:prSet/>
      <dgm:spPr/>
      <dgm:t>
        <a:bodyPr/>
        <a:lstStyle/>
        <a:p>
          <a:endParaRPr lang="de-DE"/>
        </a:p>
      </dgm:t>
    </dgm:pt>
    <dgm:pt modelId="{444EA121-8C94-0B45-8693-CE95E13470CB}" type="sibTrans" cxnId="{B75F0247-DEC5-E345-B478-82DD5FF620D8}">
      <dgm:prSet/>
      <dgm:spPr/>
      <dgm:t>
        <a:bodyPr/>
        <a:lstStyle/>
        <a:p>
          <a:endParaRPr lang="de-DE"/>
        </a:p>
      </dgm:t>
    </dgm:pt>
    <dgm:pt modelId="{CDC1B48D-0FCF-A74D-A473-3B31D7713038}" type="pres">
      <dgm:prSet presAssocID="{E63A805E-02F5-0E49-91BA-C011FE0E7289}" presName="Name0" presStyleCnt="0">
        <dgm:presLayoutVars>
          <dgm:dir/>
          <dgm:resizeHandles val="exact"/>
        </dgm:presLayoutVars>
      </dgm:prSet>
      <dgm:spPr/>
    </dgm:pt>
    <dgm:pt modelId="{374A8993-C693-3241-91EB-1D8008A8FC6E}" type="pres">
      <dgm:prSet presAssocID="{492B86B4-8909-C04F-8F37-D50C09A08341}" presName="parTxOnly" presStyleLbl="node1" presStyleIdx="0" presStyleCnt="4" custScaleY="96241">
        <dgm:presLayoutVars>
          <dgm:bulletEnabled val="1"/>
        </dgm:presLayoutVars>
      </dgm:prSet>
      <dgm:spPr/>
    </dgm:pt>
    <dgm:pt modelId="{9A1A386E-1C85-C14A-BF1C-D74CDE45A1D9}" type="pres">
      <dgm:prSet presAssocID="{8A8957A6-0C6C-0443-A5F5-264A7F587348}" presName="parSpace" presStyleCnt="0"/>
      <dgm:spPr/>
    </dgm:pt>
    <dgm:pt modelId="{5143216F-043B-6B43-97DE-429382665F21}" type="pres">
      <dgm:prSet presAssocID="{1536E8B6-E239-2449-B3B8-A07F36454F00}" presName="parTxOnly" presStyleLbl="node1" presStyleIdx="1" presStyleCnt="4" custScaleY="96241">
        <dgm:presLayoutVars>
          <dgm:bulletEnabled val="1"/>
        </dgm:presLayoutVars>
      </dgm:prSet>
      <dgm:spPr/>
    </dgm:pt>
    <dgm:pt modelId="{3AA4D051-9E8C-F647-AEB7-29F5E1065BF5}" type="pres">
      <dgm:prSet presAssocID="{2E301E2B-737E-C94B-9650-ECCE1B26D010}" presName="parSpace" presStyleCnt="0"/>
      <dgm:spPr/>
    </dgm:pt>
    <dgm:pt modelId="{8855B73F-EAC0-2B48-B8EB-BC768D2C8243}" type="pres">
      <dgm:prSet presAssocID="{86F8EE40-B9E2-E54B-982A-342658FD5FF5}" presName="parTxOnly" presStyleLbl="node1" presStyleIdx="2" presStyleCnt="4" custScaleY="96241">
        <dgm:presLayoutVars>
          <dgm:bulletEnabled val="1"/>
        </dgm:presLayoutVars>
      </dgm:prSet>
      <dgm:spPr/>
    </dgm:pt>
    <dgm:pt modelId="{F68A2F69-8AFD-E44B-A2FB-A43E6E5208FE}" type="pres">
      <dgm:prSet presAssocID="{C75623D5-271C-7C49-9BF6-0E688B5A43E8}" presName="parSpace" presStyleCnt="0"/>
      <dgm:spPr/>
    </dgm:pt>
    <dgm:pt modelId="{EE7D8AE7-0E21-AB48-9266-68BC3C1B1092}" type="pres">
      <dgm:prSet presAssocID="{4C3C2C14-3B1F-6D4D-8D56-DAC8BA93E72B}" presName="parTxOnly" presStyleLbl="node1" presStyleIdx="3" presStyleCnt="4" custScaleY="96241">
        <dgm:presLayoutVars>
          <dgm:bulletEnabled val="1"/>
        </dgm:presLayoutVars>
      </dgm:prSet>
      <dgm:spPr/>
    </dgm:pt>
  </dgm:ptLst>
  <dgm:cxnLst>
    <dgm:cxn modelId="{7B91D80A-3BA9-6F40-86F1-3EDB807DF7A5}" type="presOf" srcId="{492B86B4-8909-C04F-8F37-D50C09A08341}" destId="{374A8993-C693-3241-91EB-1D8008A8FC6E}" srcOrd="0" destOrd="0" presId="urn:microsoft.com/office/officeart/2005/8/layout/hChevron3"/>
    <dgm:cxn modelId="{F317BE38-CA46-1849-81E8-585B42799867}" srcId="{E63A805E-02F5-0E49-91BA-C011FE0E7289}" destId="{86F8EE40-B9E2-E54B-982A-342658FD5FF5}" srcOrd="2" destOrd="0" parTransId="{9F54D65E-B9B2-B74E-9648-B6A1D762E4AE}" sibTransId="{C75623D5-271C-7C49-9BF6-0E688B5A43E8}"/>
    <dgm:cxn modelId="{B75F0247-DEC5-E345-B478-82DD5FF620D8}" srcId="{E63A805E-02F5-0E49-91BA-C011FE0E7289}" destId="{4C3C2C14-3B1F-6D4D-8D56-DAC8BA93E72B}" srcOrd="3" destOrd="0" parTransId="{13A2F53E-700F-1E46-860F-7D082B924B46}" sibTransId="{444EA121-8C94-0B45-8693-CE95E13470CB}"/>
    <dgm:cxn modelId="{DB656E6C-85F7-564D-8881-A2440E2280A2}" type="presOf" srcId="{4C3C2C14-3B1F-6D4D-8D56-DAC8BA93E72B}" destId="{EE7D8AE7-0E21-AB48-9266-68BC3C1B1092}" srcOrd="0" destOrd="0" presId="urn:microsoft.com/office/officeart/2005/8/layout/hChevron3"/>
    <dgm:cxn modelId="{0D208C6D-964D-9E41-8FFA-C5457DC67619}" srcId="{E63A805E-02F5-0E49-91BA-C011FE0E7289}" destId="{492B86B4-8909-C04F-8F37-D50C09A08341}" srcOrd="0" destOrd="0" parTransId="{CA94CFF8-52F4-A142-A622-9D35B0A5718E}" sibTransId="{8A8957A6-0C6C-0443-A5F5-264A7F587348}"/>
    <dgm:cxn modelId="{D5769059-A588-EB4F-86FB-13D5FF2A628D}" srcId="{E63A805E-02F5-0E49-91BA-C011FE0E7289}" destId="{1536E8B6-E239-2449-B3B8-A07F36454F00}" srcOrd="1" destOrd="0" parTransId="{5052DF8E-9B44-FA44-A247-0B44FAF6E20E}" sibTransId="{2E301E2B-737E-C94B-9650-ECCE1B26D010}"/>
    <dgm:cxn modelId="{423C11C9-A94A-D946-A981-CE86F2729545}" type="presOf" srcId="{86F8EE40-B9E2-E54B-982A-342658FD5FF5}" destId="{8855B73F-EAC0-2B48-B8EB-BC768D2C8243}" srcOrd="0" destOrd="0" presId="urn:microsoft.com/office/officeart/2005/8/layout/hChevron3"/>
    <dgm:cxn modelId="{F49B8BD9-95A4-8245-9BDF-FC011DF05B64}" type="presOf" srcId="{1536E8B6-E239-2449-B3B8-A07F36454F00}" destId="{5143216F-043B-6B43-97DE-429382665F21}" srcOrd="0" destOrd="0" presId="urn:microsoft.com/office/officeart/2005/8/layout/hChevron3"/>
    <dgm:cxn modelId="{2D4473E7-A8AD-164C-9CA4-A5664E23969E}" type="presOf" srcId="{E63A805E-02F5-0E49-91BA-C011FE0E7289}" destId="{CDC1B48D-0FCF-A74D-A473-3B31D7713038}" srcOrd="0" destOrd="0" presId="urn:microsoft.com/office/officeart/2005/8/layout/hChevron3"/>
    <dgm:cxn modelId="{A1B6DCDE-3C1A-004C-84AD-C36272D3E982}" type="presParOf" srcId="{CDC1B48D-0FCF-A74D-A473-3B31D7713038}" destId="{374A8993-C693-3241-91EB-1D8008A8FC6E}" srcOrd="0" destOrd="0" presId="urn:microsoft.com/office/officeart/2005/8/layout/hChevron3"/>
    <dgm:cxn modelId="{63FEE69F-4689-534C-BFEB-EAE42DF4DC42}" type="presParOf" srcId="{CDC1B48D-0FCF-A74D-A473-3B31D7713038}" destId="{9A1A386E-1C85-C14A-BF1C-D74CDE45A1D9}" srcOrd="1" destOrd="0" presId="urn:microsoft.com/office/officeart/2005/8/layout/hChevron3"/>
    <dgm:cxn modelId="{E9920B2F-864A-214F-B9EA-EFFE873DCD2E}" type="presParOf" srcId="{CDC1B48D-0FCF-A74D-A473-3B31D7713038}" destId="{5143216F-043B-6B43-97DE-429382665F21}" srcOrd="2" destOrd="0" presId="urn:microsoft.com/office/officeart/2005/8/layout/hChevron3"/>
    <dgm:cxn modelId="{1C4D575B-57DF-FC42-B8B4-CBFB6EBCACE5}" type="presParOf" srcId="{CDC1B48D-0FCF-A74D-A473-3B31D7713038}" destId="{3AA4D051-9E8C-F647-AEB7-29F5E1065BF5}" srcOrd="3" destOrd="0" presId="urn:microsoft.com/office/officeart/2005/8/layout/hChevron3"/>
    <dgm:cxn modelId="{55EEB8D8-C265-3F44-ACC2-F56F3842946F}" type="presParOf" srcId="{CDC1B48D-0FCF-A74D-A473-3B31D7713038}" destId="{8855B73F-EAC0-2B48-B8EB-BC768D2C8243}" srcOrd="4" destOrd="0" presId="urn:microsoft.com/office/officeart/2005/8/layout/hChevron3"/>
    <dgm:cxn modelId="{A10884CB-B5D8-3E40-89E5-8590F6D42775}" type="presParOf" srcId="{CDC1B48D-0FCF-A74D-A473-3B31D7713038}" destId="{F68A2F69-8AFD-E44B-A2FB-A43E6E5208FE}" srcOrd="5" destOrd="0" presId="urn:microsoft.com/office/officeart/2005/8/layout/hChevron3"/>
    <dgm:cxn modelId="{CD2EC6D1-B7C6-E54E-941E-718C1FB81633}" type="presParOf" srcId="{CDC1B48D-0FCF-A74D-A473-3B31D7713038}" destId="{EE7D8AE7-0E21-AB48-9266-68BC3C1B1092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782E12-4F38-8942-BAD4-8F0229BFE3FF}" type="doc">
      <dgm:prSet loTypeId="urn:microsoft.com/office/officeart/2005/8/layout/hProcess11" loCatId="" qsTypeId="urn:microsoft.com/office/officeart/2005/8/quickstyle/simple1" qsCatId="simple" csTypeId="urn:microsoft.com/office/officeart/2005/8/colors/accent0_3" csCatId="mainScheme" phldr="1"/>
      <dgm:spPr/>
    </dgm:pt>
    <dgm:pt modelId="{0939674C-ABDF-A74F-BCF1-A16C8315306D}">
      <dgm:prSet phldrT="[Text]" custT="1"/>
      <dgm:spPr/>
      <dgm:t>
        <a:bodyPr/>
        <a:lstStyle/>
        <a:p>
          <a:r>
            <a:rPr lang="de-DE" sz="1600" dirty="0">
              <a:solidFill>
                <a:srgbClr val="0095D5"/>
              </a:solidFill>
            </a:rPr>
            <a:t>Dezember 2018</a:t>
          </a:r>
        </a:p>
      </dgm:t>
    </dgm:pt>
    <dgm:pt modelId="{937FA935-59DC-EE48-93BA-F25EEF184CE6}" type="parTrans" cxnId="{0C55034D-21CB-1749-85B7-6736082FD246}">
      <dgm:prSet/>
      <dgm:spPr/>
      <dgm:t>
        <a:bodyPr/>
        <a:lstStyle/>
        <a:p>
          <a:endParaRPr lang="de-DE"/>
        </a:p>
      </dgm:t>
    </dgm:pt>
    <dgm:pt modelId="{1632FB07-7FC5-0941-9BE1-CB8065426455}" type="sibTrans" cxnId="{0C55034D-21CB-1749-85B7-6736082FD246}">
      <dgm:prSet/>
      <dgm:spPr/>
      <dgm:t>
        <a:bodyPr/>
        <a:lstStyle/>
        <a:p>
          <a:endParaRPr lang="de-DE"/>
        </a:p>
      </dgm:t>
    </dgm:pt>
    <dgm:pt modelId="{C3B4EC3F-0636-A244-8279-0670AD8DE55F}">
      <dgm:prSet phldrT="[Text]" custT="1"/>
      <dgm:spPr/>
      <dgm:t>
        <a:bodyPr/>
        <a:lstStyle/>
        <a:p>
          <a:r>
            <a:rPr lang="de-DE" sz="1600" dirty="0">
              <a:solidFill>
                <a:srgbClr val="0095D5"/>
              </a:solidFill>
            </a:rPr>
            <a:t>Mai 2019</a:t>
          </a:r>
        </a:p>
      </dgm:t>
    </dgm:pt>
    <dgm:pt modelId="{898A3201-9705-F84A-AAC6-93F9D745FD0C}" type="parTrans" cxnId="{C45F196C-308E-2E4F-9B4B-B359955D13AA}">
      <dgm:prSet/>
      <dgm:spPr/>
      <dgm:t>
        <a:bodyPr/>
        <a:lstStyle/>
        <a:p>
          <a:endParaRPr lang="de-DE"/>
        </a:p>
      </dgm:t>
    </dgm:pt>
    <dgm:pt modelId="{0C4A623E-A03A-9649-A83C-57FF36B9FF66}" type="sibTrans" cxnId="{C45F196C-308E-2E4F-9B4B-B359955D13AA}">
      <dgm:prSet/>
      <dgm:spPr/>
      <dgm:t>
        <a:bodyPr/>
        <a:lstStyle/>
        <a:p>
          <a:endParaRPr lang="de-DE"/>
        </a:p>
      </dgm:t>
    </dgm:pt>
    <dgm:pt modelId="{42D52207-033E-524F-A52D-B58F851F4424}">
      <dgm:prSet phldrT="[Text]" custT="1"/>
      <dgm:spPr/>
      <dgm:t>
        <a:bodyPr/>
        <a:lstStyle/>
        <a:p>
          <a:r>
            <a:rPr lang="de-DE" sz="1600" dirty="0">
              <a:solidFill>
                <a:srgbClr val="0095D5"/>
              </a:solidFill>
            </a:rPr>
            <a:t>August 2021</a:t>
          </a:r>
        </a:p>
      </dgm:t>
    </dgm:pt>
    <dgm:pt modelId="{50C3A76A-5B80-1043-B31A-71A837D2F5F0}" type="parTrans" cxnId="{E56DF7C7-81CA-4743-94F0-B17711658B37}">
      <dgm:prSet/>
      <dgm:spPr/>
      <dgm:t>
        <a:bodyPr/>
        <a:lstStyle/>
        <a:p>
          <a:endParaRPr lang="de-DE"/>
        </a:p>
      </dgm:t>
    </dgm:pt>
    <dgm:pt modelId="{8B404F53-8A5F-F04D-961B-932E9A6920DE}" type="sibTrans" cxnId="{E56DF7C7-81CA-4743-94F0-B17711658B37}">
      <dgm:prSet/>
      <dgm:spPr/>
      <dgm:t>
        <a:bodyPr/>
        <a:lstStyle/>
        <a:p>
          <a:endParaRPr lang="de-DE"/>
        </a:p>
      </dgm:t>
    </dgm:pt>
    <dgm:pt modelId="{439A4907-78BF-7743-A8BB-718FEDA935B9}" type="pres">
      <dgm:prSet presAssocID="{1E782E12-4F38-8942-BAD4-8F0229BFE3FF}" presName="Name0" presStyleCnt="0">
        <dgm:presLayoutVars>
          <dgm:dir/>
          <dgm:resizeHandles val="exact"/>
        </dgm:presLayoutVars>
      </dgm:prSet>
      <dgm:spPr/>
    </dgm:pt>
    <dgm:pt modelId="{9508CEAA-2D7E-8540-8B84-C3571DFB414C}" type="pres">
      <dgm:prSet presAssocID="{1E782E12-4F38-8942-BAD4-8F0229BFE3FF}" presName="arrow" presStyleLbl="bgShp" presStyleIdx="0" presStyleCnt="1" custScaleX="99999" custScaleY="6317"/>
      <dgm:spPr>
        <a:solidFill>
          <a:srgbClr val="212940"/>
        </a:solidFill>
      </dgm:spPr>
    </dgm:pt>
    <dgm:pt modelId="{561B7EC2-0F9D-AE47-A93D-D8AF8C766EED}" type="pres">
      <dgm:prSet presAssocID="{1E782E12-4F38-8942-BAD4-8F0229BFE3FF}" presName="points" presStyleCnt="0"/>
      <dgm:spPr/>
    </dgm:pt>
    <dgm:pt modelId="{4AC27045-4170-4546-8A49-6315CC91309E}" type="pres">
      <dgm:prSet presAssocID="{0939674C-ABDF-A74F-BCF1-A16C8315306D}" presName="compositeA" presStyleCnt="0"/>
      <dgm:spPr/>
    </dgm:pt>
    <dgm:pt modelId="{767B50CF-B0AD-EC42-A159-6EC37CC27D66}" type="pres">
      <dgm:prSet presAssocID="{0939674C-ABDF-A74F-BCF1-A16C8315306D}" presName="textA" presStyleLbl="revTx" presStyleIdx="0" presStyleCnt="3">
        <dgm:presLayoutVars>
          <dgm:bulletEnabled val="1"/>
        </dgm:presLayoutVars>
      </dgm:prSet>
      <dgm:spPr/>
    </dgm:pt>
    <dgm:pt modelId="{C88D12CE-6268-D146-9DEF-84871F0E8DC0}" type="pres">
      <dgm:prSet presAssocID="{0939674C-ABDF-A74F-BCF1-A16C8315306D}" presName="circleA" presStyleLbl="node1" presStyleIdx="0" presStyleCnt="3" custScaleX="126345" custScaleY="126345"/>
      <dgm:spPr>
        <a:solidFill>
          <a:srgbClr val="0095D5"/>
        </a:solidFill>
        <a:ln>
          <a:noFill/>
        </a:ln>
      </dgm:spPr>
    </dgm:pt>
    <dgm:pt modelId="{910F6400-4FD2-4746-BBE4-1EC0C4F43328}" type="pres">
      <dgm:prSet presAssocID="{0939674C-ABDF-A74F-BCF1-A16C8315306D}" presName="spaceA" presStyleCnt="0"/>
      <dgm:spPr/>
    </dgm:pt>
    <dgm:pt modelId="{6C3D8FA6-EF5E-8846-A36B-E8F1AE9C72AF}" type="pres">
      <dgm:prSet presAssocID="{1632FB07-7FC5-0941-9BE1-CB8065426455}" presName="space" presStyleCnt="0"/>
      <dgm:spPr/>
    </dgm:pt>
    <dgm:pt modelId="{391B0A0C-13DD-0A4D-9394-767153E4F3B7}" type="pres">
      <dgm:prSet presAssocID="{C3B4EC3F-0636-A244-8279-0670AD8DE55F}" presName="compositeB" presStyleCnt="0"/>
      <dgm:spPr/>
    </dgm:pt>
    <dgm:pt modelId="{27E08A42-F031-7D4A-B4CC-729DE69371D9}" type="pres">
      <dgm:prSet presAssocID="{C3B4EC3F-0636-A244-8279-0670AD8DE55F}" presName="textB" presStyleLbl="revTx" presStyleIdx="1" presStyleCnt="3">
        <dgm:presLayoutVars>
          <dgm:bulletEnabled val="1"/>
        </dgm:presLayoutVars>
      </dgm:prSet>
      <dgm:spPr/>
    </dgm:pt>
    <dgm:pt modelId="{DFE9480C-A390-DE47-BC44-84A6B6FFE03A}" type="pres">
      <dgm:prSet presAssocID="{C3B4EC3F-0636-A244-8279-0670AD8DE55F}" presName="circleB" presStyleLbl="node1" presStyleIdx="1" presStyleCnt="3" custScaleX="126345" custScaleY="126345"/>
      <dgm:spPr>
        <a:solidFill>
          <a:schemeClr val="accent1"/>
        </a:solidFill>
        <a:ln>
          <a:noFill/>
        </a:ln>
      </dgm:spPr>
    </dgm:pt>
    <dgm:pt modelId="{9956F5F0-A01D-0442-B3A1-94D4A64D3ABE}" type="pres">
      <dgm:prSet presAssocID="{C3B4EC3F-0636-A244-8279-0670AD8DE55F}" presName="spaceB" presStyleCnt="0"/>
      <dgm:spPr/>
    </dgm:pt>
    <dgm:pt modelId="{9AA6EF3A-FCD1-B844-B76B-EDDB9242F8D4}" type="pres">
      <dgm:prSet presAssocID="{0C4A623E-A03A-9649-A83C-57FF36B9FF66}" presName="space" presStyleCnt="0"/>
      <dgm:spPr/>
    </dgm:pt>
    <dgm:pt modelId="{25E87010-1411-824E-A8A2-F2A4327A3236}" type="pres">
      <dgm:prSet presAssocID="{42D52207-033E-524F-A52D-B58F851F4424}" presName="compositeA" presStyleCnt="0"/>
      <dgm:spPr/>
    </dgm:pt>
    <dgm:pt modelId="{133F3312-D4B8-0B48-AF4D-7BB306A5D2DB}" type="pres">
      <dgm:prSet presAssocID="{42D52207-033E-524F-A52D-B58F851F4424}" presName="textA" presStyleLbl="revTx" presStyleIdx="2" presStyleCnt="3">
        <dgm:presLayoutVars>
          <dgm:bulletEnabled val="1"/>
        </dgm:presLayoutVars>
      </dgm:prSet>
      <dgm:spPr/>
    </dgm:pt>
    <dgm:pt modelId="{6EDE0B88-9009-EE4E-ABE0-F358DB3B30A7}" type="pres">
      <dgm:prSet presAssocID="{42D52207-033E-524F-A52D-B58F851F4424}" presName="circleA" presStyleLbl="node1" presStyleIdx="2" presStyleCnt="3" custScaleX="126345" custScaleY="126345"/>
      <dgm:spPr>
        <a:solidFill>
          <a:srgbClr val="0095D5"/>
        </a:solidFill>
        <a:ln>
          <a:noFill/>
        </a:ln>
      </dgm:spPr>
    </dgm:pt>
    <dgm:pt modelId="{28F57BD8-4069-184B-B679-182135CCD5A0}" type="pres">
      <dgm:prSet presAssocID="{42D52207-033E-524F-A52D-B58F851F4424}" presName="spaceA" presStyleCnt="0"/>
      <dgm:spPr/>
    </dgm:pt>
  </dgm:ptLst>
  <dgm:cxnLst>
    <dgm:cxn modelId="{713A6F2B-BF09-634E-9244-0ECD67A8BB74}" type="presOf" srcId="{42D52207-033E-524F-A52D-B58F851F4424}" destId="{133F3312-D4B8-0B48-AF4D-7BB306A5D2DB}" srcOrd="0" destOrd="0" presId="urn:microsoft.com/office/officeart/2005/8/layout/hProcess11"/>
    <dgm:cxn modelId="{C45F196C-308E-2E4F-9B4B-B359955D13AA}" srcId="{1E782E12-4F38-8942-BAD4-8F0229BFE3FF}" destId="{C3B4EC3F-0636-A244-8279-0670AD8DE55F}" srcOrd="1" destOrd="0" parTransId="{898A3201-9705-F84A-AAC6-93F9D745FD0C}" sibTransId="{0C4A623E-A03A-9649-A83C-57FF36B9FF66}"/>
    <dgm:cxn modelId="{0C55034D-21CB-1749-85B7-6736082FD246}" srcId="{1E782E12-4F38-8942-BAD4-8F0229BFE3FF}" destId="{0939674C-ABDF-A74F-BCF1-A16C8315306D}" srcOrd="0" destOrd="0" parTransId="{937FA935-59DC-EE48-93BA-F25EEF184CE6}" sibTransId="{1632FB07-7FC5-0941-9BE1-CB8065426455}"/>
    <dgm:cxn modelId="{99EEA38E-284F-4E4C-A121-0670A5E38FFB}" type="presOf" srcId="{C3B4EC3F-0636-A244-8279-0670AD8DE55F}" destId="{27E08A42-F031-7D4A-B4CC-729DE69371D9}" srcOrd="0" destOrd="0" presId="urn:microsoft.com/office/officeart/2005/8/layout/hProcess11"/>
    <dgm:cxn modelId="{7CF4369A-5362-964F-91B3-C8B27549CB57}" type="presOf" srcId="{1E782E12-4F38-8942-BAD4-8F0229BFE3FF}" destId="{439A4907-78BF-7743-A8BB-718FEDA935B9}" srcOrd="0" destOrd="0" presId="urn:microsoft.com/office/officeart/2005/8/layout/hProcess11"/>
    <dgm:cxn modelId="{E56DF7C7-81CA-4743-94F0-B17711658B37}" srcId="{1E782E12-4F38-8942-BAD4-8F0229BFE3FF}" destId="{42D52207-033E-524F-A52D-B58F851F4424}" srcOrd="2" destOrd="0" parTransId="{50C3A76A-5B80-1043-B31A-71A837D2F5F0}" sibTransId="{8B404F53-8A5F-F04D-961B-932E9A6920DE}"/>
    <dgm:cxn modelId="{0511F2EE-1872-7649-8A4B-7F50920E6AC8}" type="presOf" srcId="{0939674C-ABDF-A74F-BCF1-A16C8315306D}" destId="{767B50CF-B0AD-EC42-A159-6EC37CC27D66}" srcOrd="0" destOrd="0" presId="urn:microsoft.com/office/officeart/2005/8/layout/hProcess11"/>
    <dgm:cxn modelId="{052DE751-8090-0F40-BD1C-D487BC1A622B}" type="presParOf" srcId="{439A4907-78BF-7743-A8BB-718FEDA935B9}" destId="{9508CEAA-2D7E-8540-8B84-C3571DFB414C}" srcOrd="0" destOrd="0" presId="urn:microsoft.com/office/officeart/2005/8/layout/hProcess11"/>
    <dgm:cxn modelId="{E5FE29C0-19E5-CE45-94A4-16B2B9987522}" type="presParOf" srcId="{439A4907-78BF-7743-A8BB-718FEDA935B9}" destId="{561B7EC2-0F9D-AE47-A93D-D8AF8C766EED}" srcOrd="1" destOrd="0" presId="urn:microsoft.com/office/officeart/2005/8/layout/hProcess11"/>
    <dgm:cxn modelId="{58930FF9-B402-9940-BA0C-F7FE0291011A}" type="presParOf" srcId="{561B7EC2-0F9D-AE47-A93D-D8AF8C766EED}" destId="{4AC27045-4170-4546-8A49-6315CC91309E}" srcOrd="0" destOrd="0" presId="urn:microsoft.com/office/officeart/2005/8/layout/hProcess11"/>
    <dgm:cxn modelId="{8392B057-A343-A24B-B352-77C2C82F4285}" type="presParOf" srcId="{4AC27045-4170-4546-8A49-6315CC91309E}" destId="{767B50CF-B0AD-EC42-A159-6EC37CC27D66}" srcOrd="0" destOrd="0" presId="urn:microsoft.com/office/officeart/2005/8/layout/hProcess11"/>
    <dgm:cxn modelId="{E5CE46D1-42DA-AE46-8F08-A3C32F4E3498}" type="presParOf" srcId="{4AC27045-4170-4546-8A49-6315CC91309E}" destId="{C88D12CE-6268-D146-9DEF-84871F0E8DC0}" srcOrd="1" destOrd="0" presId="urn:microsoft.com/office/officeart/2005/8/layout/hProcess11"/>
    <dgm:cxn modelId="{F6032F23-DDFC-EC46-A36B-446954BFB0AF}" type="presParOf" srcId="{4AC27045-4170-4546-8A49-6315CC91309E}" destId="{910F6400-4FD2-4746-BBE4-1EC0C4F43328}" srcOrd="2" destOrd="0" presId="urn:microsoft.com/office/officeart/2005/8/layout/hProcess11"/>
    <dgm:cxn modelId="{D6B86F7D-0ABC-8B4B-801A-11B4131091EB}" type="presParOf" srcId="{561B7EC2-0F9D-AE47-A93D-D8AF8C766EED}" destId="{6C3D8FA6-EF5E-8846-A36B-E8F1AE9C72AF}" srcOrd="1" destOrd="0" presId="urn:microsoft.com/office/officeart/2005/8/layout/hProcess11"/>
    <dgm:cxn modelId="{D811A907-BF03-6348-8198-2B4BF2D93EB6}" type="presParOf" srcId="{561B7EC2-0F9D-AE47-A93D-D8AF8C766EED}" destId="{391B0A0C-13DD-0A4D-9394-767153E4F3B7}" srcOrd="2" destOrd="0" presId="urn:microsoft.com/office/officeart/2005/8/layout/hProcess11"/>
    <dgm:cxn modelId="{AD786ADB-0465-3A4C-833D-ABFAE8A0B5D4}" type="presParOf" srcId="{391B0A0C-13DD-0A4D-9394-767153E4F3B7}" destId="{27E08A42-F031-7D4A-B4CC-729DE69371D9}" srcOrd="0" destOrd="0" presId="urn:microsoft.com/office/officeart/2005/8/layout/hProcess11"/>
    <dgm:cxn modelId="{EE346EC3-2F65-1341-8620-4773252D1984}" type="presParOf" srcId="{391B0A0C-13DD-0A4D-9394-767153E4F3B7}" destId="{DFE9480C-A390-DE47-BC44-84A6B6FFE03A}" srcOrd="1" destOrd="0" presId="urn:microsoft.com/office/officeart/2005/8/layout/hProcess11"/>
    <dgm:cxn modelId="{082F073F-BBE4-1548-B071-239328AF2B6E}" type="presParOf" srcId="{391B0A0C-13DD-0A4D-9394-767153E4F3B7}" destId="{9956F5F0-A01D-0442-B3A1-94D4A64D3ABE}" srcOrd="2" destOrd="0" presId="urn:microsoft.com/office/officeart/2005/8/layout/hProcess11"/>
    <dgm:cxn modelId="{E6B349E3-7FEA-7246-BBE6-FDF2801DF5CB}" type="presParOf" srcId="{561B7EC2-0F9D-AE47-A93D-D8AF8C766EED}" destId="{9AA6EF3A-FCD1-B844-B76B-EDDB9242F8D4}" srcOrd="3" destOrd="0" presId="urn:microsoft.com/office/officeart/2005/8/layout/hProcess11"/>
    <dgm:cxn modelId="{5D90EE66-F4E7-3549-B460-C6AC650BF67B}" type="presParOf" srcId="{561B7EC2-0F9D-AE47-A93D-D8AF8C766EED}" destId="{25E87010-1411-824E-A8A2-F2A4327A3236}" srcOrd="4" destOrd="0" presId="urn:microsoft.com/office/officeart/2005/8/layout/hProcess11"/>
    <dgm:cxn modelId="{D1496DF8-56C4-D64F-A7C0-269ABB15CD30}" type="presParOf" srcId="{25E87010-1411-824E-A8A2-F2A4327A3236}" destId="{133F3312-D4B8-0B48-AF4D-7BB306A5D2DB}" srcOrd="0" destOrd="0" presId="urn:microsoft.com/office/officeart/2005/8/layout/hProcess11"/>
    <dgm:cxn modelId="{024B9742-5C79-F24C-AE33-F15EE608307B}" type="presParOf" srcId="{25E87010-1411-824E-A8A2-F2A4327A3236}" destId="{6EDE0B88-9009-EE4E-ABE0-F358DB3B30A7}" srcOrd="1" destOrd="0" presId="urn:microsoft.com/office/officeart/2005/8/layout/hProcess11"/>
    <dgm:cxn modelId="{3F5D53C9-825C-CA40-AB63-70EFFC308E96}" type="presParOf" srcId="{25E87010-1411-824E-A8A2-F2A4327A3236}" destId="{28F57BD8-4069-184B-B679-182135CCD5A0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4A8993-C693-3241-91EB-1D8008A8FC6E}">
      <dsp:nvSpPr>
        <dsp:cNvPr id="0" name=""/>
        <dsp:cNvSpPr/>
      </dsp:nvSpPr>
      <dsp:spPr>
        <a:xfrm>
          <a:off x="3262" y="720002"/>
          <a:ext cx="3273022" cy="1259995"/>
        </a:xfrm>
        <a:prstGeom prst="homePlate">
          <a:avLst/>
        </a:prstGeom>
        <a:solidFill>
          <a:srgbClr val="0095D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85344" rIns="42672" bIns="8534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200" kern="1200" baseline="0" dirty="0" err="1"/>
            <a:t>Step</a:t>
          </a:r>
          <a:r>
            <a:rPr lang="de-DE" sz="3200" kern="1200" baseline="0" dirty="0"/>
            <a:t> 1</a:t>
          </a:r>
        </a:p>
      </dsp:txBody>
      <dsp:txXfrm>
        <a:off x="3262" y="720002"/>
        <a:ext cx="2958023" cy="1259995"/>
      </dsp:txXfrm>
    </dsp:sp>
    <dsp:sp modelId="{5143216F-043B-6B43-97DE-429382665F21}">
      <dsp:nvSpPr>
        <dsp:cNvPr id="0" name=""/>
        <dsp:cNvSpPr/>
      </dsp:nvSpPr>
      <dsp:spPr>
        <a:xfrm>
          <a:off x="2621679" y="720002"/>
          <a:ext cx="3273022" cy="1259995"/>
        </a:xfrm>
        <a:prstGeom prst="chevron">
          <a:avLst/>
        </a:prstGeom>
        <a:solidFill>
          <a:srgbClr val="40AFD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85344" rIns="42672" bIns="8534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200" kern="1200" baseline="0" dirty="0" err="1"/>
            <a:t>Step</a:t>
          </a:r>
          <a:r>
            <a:rPr lang="de-DE" sz="3200" kern="1200" baseline="0" dirty="0"/>
            <a:t> 2</a:t>
          </a:r>
        </a:p>
      </dsp:txBody>
      <dsp:txXfrm>
        <a:off x="3251677" y="720002"/>
        <a:ext cx="2013027" cy="1259995"/>
      </dsp:txXfrm>
    </dsp:sp>
    <dsp:sp modelId="{8855B73F-EAC0-2B48-B8EB-BC768D2C8243}">
      <dsp:nvSpPr>
        <dsp:cNvPr id="0" name=""/>
        <dsp:cNvSpPr/>
      </dsp:nvSpPr>
      <dsp:spPr>
        <a:xfrm>
          <a:off x="5240097" y="720002"/>
          <a:ext cx="3273022" cy="1259995"/>
        </a:xfrm>
        <a:prstGeom prst="chevron">
          <a:avLst/>
        </a:prstGeom>
        <a:solidFill>
          <a:srgbClr val="80CAE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85344" rIns="42672" bIns="8534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200" kern="1200" baseline="0" dirty="0" err="1"/>
            <a:t>Step</a:t>
          </a:r>
          <a:r>
            <a:rPr lang="de-DE" sz="3200" kern="1200" baseline="0" dirty="0"/>
            <a:t> 3</a:t>
          </a:r>
        </a:p>
      </dsp:txBody>
      <dsp:txXfrm>
        <a:off x="5870095" y="720002"/>
        <a:ext cx="2013027" cy="1259995"/>
      </dsp:txXfrm>
    </dsp:sp>
    <dsp:sp modelId="{EE7D8AE7-0E21-AB48-9266-68BC3C1B1092}">
      <dsp:nvSpPr>
        <dsp:cNvPr id="0" name=""/>
        <dsp:cNvSpPr/>
      </dsp:nvSpPr>
      <dsp:spPr>
        <a:xfrm>
          <a:off x="7858515" y="720002"/>
          <a:ext cx="3273022" cy="1259995"/>
        </a:xfrm>
        <a:prstGeom prst="chevron">
          <a:avLst/>
        </a:prstGeom>
        <a:solidFill>
          <a:srgbClr val="0095D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85344" rIns="42672" bIns="8534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200" kern="1200" baseline="0" dirty="0" err="1"/>
            <a:t>Step</a:t>
          </a:r>
          <a:r>
            <a:rPr lang="de-DE" sz="3200" kern="1200" baseline="0" dirty="0"/>
            <a:t> 4</a:t>
          </a:r>
        </a:p>
      </dsp:txBody>
      <dsp:txXfrm>
        <a:off x="8488513" y="720002"/>
        <a:ext cx="2013027" cy="12599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08CEAA-2D7E-8540-8B84-C3571DFB414C}">
      <dsp:nvSpPr>
        <dsp:cNvPr id="0" name=""/>
        <dsp:cNvSpPr/>
      </dsp:nvSpPr>
      <dsp:spPr>
        <a:xfrm>
          <a:off x="55" y="694333"/>
          <a:ext cx="11160013" cy="35998"/>
        </a:xfrm>
        <a:prstGeom prst="notchedRightArrow">
          <a:avLst/>
        </a:prstGeom>
        <a:solidFill>
          <a:srgbClr val="21294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7B50CF-B0AD-EC42-A159-6EC37CC27D66}">
      <dsp:nvSpPr>
        <dsp:cNvPr id="0" name=""/>
        <dsp:cNvSpPr/>
      </dsp:nvSpPr>
      <dsp:spPr>
        <a:xfrm>
          <a:off x="4904" y="0"/>
          <a:ext cx="3236872" cy="569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dirty="0">
              <a:solidFill>
                <a:srgbClr val="0095D5"/>
              </a:solidFill>
            </a:rPr>
            <a:t>Dezember 2018</a:t>
          </a:r>
        </a:p>
      </dsp:txBody>
      <dsp:txXfrm>
        <a:off x="4904" y="0"/>
        <a:ext cx="3236872" cy="569866"/>
      </dsp:txXfrm>
    </dsp:sp>
    <dsp:sp modelId="{C88D12CE-6268-D146-9DEF-84871F0E8DC0}">
      <dsp:nvSpPr>
        <dsp:cNvPr id="0" name=""/>
        <dsp:cNvSpPr/>
      </dsp:nvSpPr>
      <dsp:spPr>
        <a:xfrm>
          <a:off x="1533340" y="622332"/>
          <a:ext cx="179999" cy="179999"/>
        </a:xfrm>
        <a:prstGeom prst="ellipse">
          <a:avLst/>
        </a:prstGeom>
        <a:solidFill>
          <a:srgbClr val="0095D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E08A42-F031-7D4A-B4CC-729DE69371D9}">
      <dsp:nvSpPr>
        <dsp:cNvPr id="0" name=""/>
        <dsp:cNvSpPr/>
      </dsp:nvSpPr>
      <dsp:spPr>
        <a:xfrm>
          <a:off x="3403620" y="854799"/>
          <a:ext cx="3236872" cy="569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dirty="0">
              <a:solidFill>
                <a:srgbClr val="0095D5"/>
              </a:solidFill>
            </a:rPr>
            <a:t>Mai 2019</a:t>
          </a:r>
        </a:p>
      </dsp:txBody>
      <dsp:txXfrm>
        <a:off x="3403620" y="854799"/>
        <a:ext cx="3236872" cy="569866"/>
      </dsp:txXfrm>
    </dsp:sp>
    <dsp:sp modelId="{DFE9480C-A390-DE47-BC44-84A6B6FFE03A}">
      <dsp:nvSpPr>
        <dsp:cNvPr id="0" name=""/>
        <dsp:cNvSpPr/>
      </dsp:nvSpPr>
      <dsp:spPr>
        <a:xfrm>
          <a:off x="4932056" y="622332"/>
          <a:ext cx="179999" cy="179999"/>
        </a:xfrm>
        <a:prstGeom prst="ellipse">
          <a:avLst/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3F3312-D4B8-0B48-AF4D-7BB306A5D2DB}">
      <dsp:nvSpPr>
        <dsp:cNvPr id="0" name=""/>
        <dsp:cNvSpPr/>
      </dsp:nvSpPr>
      <dsp:spPr>
        <a:xfrm>
          <a:off x="6802335" y="0"/>
          <a:ext cx="3236872" cy="569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dirty="0">
              <a:solidFill>
                <a:srgbClr val="0095D5"/>
              </a:solidFill>
            </a:rPr>
            <a:t>August 2021</a:t>
          </a:r>
        </a:p>
      </dsp:txBody>
      <dsp:txXfrm>
        <a:off x="6802335" y="0"/>
        <a:ext cx="3236872" cy="569866"/>
      </dsp:txXfrm>
    </dsp:sp>
    <dsp:sp modelId="{6EDE0B88-9009-EE4E-ABE0-F358DB3B30A7}">
      <dsp:nvSpPr>
        <dsp:cNvPr id="0" name=""/>
        <dsp:cNvSpPr/>
      </dsp:nvSpPr>
      <dsp:spPr>
        <a:xfrm>
          <a:off x="8330772" y="622332"/>
          <a:ext cx="179999" cy="179999"/>
        </a:xfrm>
        <a:prstGeom prst="ellipse">
          <a:avLst/>
        </a:prstGeom>
        <a:solidFill>
          <a:srgbClr val="0095D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timeline" pri="103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B37EDF04-6BDE-FD42-B790-E04D76D6A4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037DE34-02BE-BC43-B61C-07F0D9F063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1800000"/>
            <a:ext cx="11124000" cy="2340000"/>
          </a:xfrm>
        </p:spPr>
        <p:txBody>
          <a:bodyPr lIns="0" anchor="b">
            <a:normAutofit/>
          </a:bodyPr>
          <a:lstStyle>
            <a:lvl1pPr algn="l">
              <a:lnSpc>
                <a:spcPts val="5000"/>
              </a:lnSpc>
              <a:defRPr sz="4800" b="1" baseline="0">
                <a:solidFill>
                  <a:schemeClr val="bg1"/>
                </a:solidFill>
                <a:latin typeface="General Sans Semibold" pitchFamily="50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59A24BD-79D1-0049-8D03-5399BB5E2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4499998"/>
            <a:ext cx="7200000" cy="1620000"/>
          </a:xfrm>
        </p:spPr>
        <p:txBody>
          <a:bodyPr lIns="0"/>
          <a:lstStyle>
            <a:lvl1pPr marL="0" indent="0" algn="l">
              <a:lnSpc>
                <a:spcPts val="2800"/>
              </a:lnSpc>
              <a:buNone/>
              <a:defRPr sz="2400">
                <a:solidFill>
                  <a:schemeClr val="bg1"/>
                </a:solidFill>
                <a:latin typeface="Sentient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4447B5C-BE4A-1140-9C47-60EF6387FE4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243" y="214582"/>
            <a:ext cx="2692400" cy="1612900"/>
          </a:xfrm>
          <a:prstGeom prst="rect">
            <a:avLst/>
          </a:prstGeom>
        </p:spPr>
      </p:pic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71A63E14-5BDD-B74D-9AE2-CED2E523A1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52000" y="4499998"/>
            <a:ext cx="1800000" cy="54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2400" b="0" i="0">
                <a:solidFill>
                  <a:schemeClr val="bg1"/>
                </a:solidFill>
                <a:latin typeface="Sentient" pitchFamily="50" charset="0"/>
              </a:defRPr>
            </a:lvl1pPr>
          </a:lstStyle>
          <a:p>
            <a:fld id="{04BF6A5A-58B0-BD43-97E0-91A544BB9BD8}" type="datetimeFigureOut">
              <a:rPr lang="de-DE" smtClean="0"/>
              <a:pPr/>
              <a:t>28.10.2026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41192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D0F7EC-96BF-3949-98AF-4C772A4CFE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Inhalt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FD000A8-6839-3343-8915-8F8E8F3448A0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>
            <a:normAutofit/>
          </a:bodyPr>
          <a:lstStyle>
            <a:lvl1pPr>
              <a:lnSpc>
                <a:spcPts val="2400"/>
              </a:lnSpc>
              <a:spcBef>
                <a:spcPts val="0"/>
              </a:spcBef>
              <a:spcAft>
                <a:spcPts val="1200"/>
              </a:spcAft>
              <a:defRPr sz="2000"/>
            </a:lvl1pPr>
            <a:lvl2pPr marL="0">
              <a:lnSpc>
                <a:spcPts val="2400"/>
              </a:lnSpc>
              <a:spcAft>
                <a:spcPts val="1000"/>
              </a:spcAft>
              <a:defRPr sz="2000"/>
            </a:lvl2pPr>
            <a:lvl3pPr marL="0">
              <a:lnSpc>
                <a:spcPts val="2400"/>
              </a:lnSpc>
              <a:spcAft>
                <a:spcPts val="1000"/>
              </a:spcAft>
              <a:defRPr sz="2000"/>
            </a:lvl3pPr>
            <a:lvl4pPr>
              <a:lnSpc>
                <a:spcPts val="2400"/>
              </a:lnSpc>
              <a:spcAft>
                <a:spcPts val="1000"/>
              </a:spcAft>
              <a:defRPr sz="2000"/>
            </a:lvl4pPr>
            <a:lvl5pPr>
              <a:lnSpc>
                <a:spcPts val="2400"/>
              </a:lnSpc>
              <a:spcAft>
                <a:spcPts val="1000"/>
              </a:spcAft>
              <a:defRPr sz="2000"/>
            </a:lvl5pPr>
          </a:lstStyle>
          <a:p>
            <a:pPr lvl="0"/>
            <a:r>
              <a:rPr lang="de-DE" dirty="0"/>
              <a:t>Kapitel 1</a:t>
            </a:r>
          </a:p>
          <a:p>
            <a:pPr lvl="0"/>
            <a:r>
              <a:rPr lang="de-DE" dirty="0"/>
              <a:t>Kapitel 2</a:t>
            </a:r>
          </a:p>
          <a:p>
            <a:pPr lvl="0"/>
            <a:r>
              <a:rPr lang="de-DE" dirty="0"/>
              <a:t>Kapitel 3</a:t>
            </a:r>
          </a:p>
          <a:p>
            <a:pPr lvl="0"/>
            <a:r>
              <a:rPr lang="de-DE" dirty="0"/>
              <a:t>Kapitel 4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6ED2551-E73D-6040-8768-3F8745835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7D7A905-B29D-6F43-B65C-3E8D331D2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F4F7306-77E7-5848-B1EA-970609C4F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6292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wischentitel dunk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B37EDF04-6BDE-FD42-B790-E04D76D6A4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037DE34-02BE-BC43-B61C-07F0D9F063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1800000"/>
            <a:ext cx="11124000" cy="2340000"/>
          </a:xfrm>
        </p:spPr>
        <p:txBody>
          <a:bodyPr lIns="0" anchor="b"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59A24BD-79D1-0049-8D03-5399BB5E2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4500000"/>
            <a:ext cx="11124000" cy="1620000"/>
          </a:xfrm>
        </p:spPr>
        <p:txBody>
          <a:bodyPr lIns="0">
            <a:normAutofit/>
          </a:bodyPr>
          <a:lstStyle>
            <a:lvl1pPr marL="0" indent="0" algn="l">
              <a:lnSpc>
                <a:spcPts val="2400"/>
              </a:lnSpc>
              <a:spcAft>
                <a:spcPts val="1000"/>
              </a:spcAft>
              <a:buNone/>
              <a:defRPr sz="2000">
                <a:solidFill>
                  <a:schemeClr val="bg1"/>
                </a:solidFill>
                <a:latin typeface="Sentient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D70246E-FC41-3D4B-98C3-D24A287E28D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6063" y="502451"/>
            <a:ext cx="720000" cy="720000"/>
          </a:xfrm>
          <a:prstGeom prst="rect">
            <a:avLst/>
          </a:prstGeom>
        </p:spPr>
      </p:pic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D295DC3C-BFF4-2F42-97E4-EC6AE39130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8419" y="6436800"/>
            <a:ext cx="41148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bg1"/>
                </a:solidFill>
                <a:latin typeface="Sentient" pitchFamily="50" charset="0"/>
              </a:defRPr>
            </a:lvl1pPr>
          </a:lstStyle>
          <a:p>
            <a:endParaRPr lang="de-DE" dirty="0"/>
          </a:p>
        </p:txBody>
      </p:sp>
      <p:sp>
        <p:nvSpPr>
          <p:cNvPr id="15" name="Foliennummernplatzhalter 5">
            <a:extLst>
              <a:ext uri="{FF2B5EF4-FFF2-40B4-BE49-F238E27FC236}">
                <a16:creationId xmlns:a16="http://schemas.microsoft.com/office/drawing/2014/main" id="{159D032E-B151-3C40-AD59-D7C7BBBCEE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56063" y="6436800"/>
            <a:ext cx="72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bg1"/>
                </a:solidFill>
                <a:latin typeface="Sentient" pitchFamily="50" charset="0"/>
              </a:defRPr>
            </a:lvl1pPr>
          </a:lstStyle>
          <a:p>
            <a:fld id="{C79F326D-7C0A-FB48-9583-A1568398DE9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6" name="Datumsplatzhalter 3">
            <a:extLst>
              <a:ext uri="{FF2B5EF4-FFF2-40B4-BE49-F238E27FC236}">
                <a16:creationId xmlns:a16="http://schemas.microsoft.com/office/drawing/2014/main" id="{F0ADF022-F662-2D49-A0BF-11718105CF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0" y="6436800"/>
            <a:ext cx="180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bg1"/>
                </a:solidFill>
                <a:latin typeface="Sentient" pitchFamily="50" charset="0"/>
              </a:defRPr>
            </a:lvl1pPr>
          </a:lstStyle>
          <a:p>
            <a:fld id="{04BF6A5A-58B0-BD43-97E0-91A544BB9BD8}" type="datetimeFigureOut">
              <a:rPr lang="de-DE" smtClean="0"/>
              <a:pPr/>
              <a:t>28.10.2026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41437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wischentitel h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B37EDF04-6BDE-FD42-B790-E04D76D6A4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037DE34-02BE-BC43-B61C-07F0D9F063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1800000"/>
            <a:ext cx="11124000" cy="2340000"/>
          </a:xfrm>
        </p:spPr>
        <p:txBody>
          <a:bodyPr lIns="0" anchor="b"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59A24BD-79D1-0049-8D03-5399BB5E2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4500000"/>
            <a:ext cx="11124000" cy="1620000"/>
          </a:xfrm>
        </p:spPr>
        <p:txBody>
          <a:bodyPr lIns="0">
            <a:normAutofit/>
          </a:bodyPr>
          <a:lstStyle>
            <a:lvl1pPr marL="0" indent="0" algn="l">
              <a:lnSpc>
                <a:spcPts val="2400"/>
              </a:lnSpc>
              <a:spcAft>
                <a:spcPts val="1000"/>
              </a:spcAft>
              <a:buNone/>
              <a:defRPr sz="2000">
                <a:solidFill>
                  <a:schemeClr val="bg1"/>
                </a:solidFill>
                <a:latin typeface="Sentient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D70246E-FC41-3D4B-98C3-D24A287E28D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6063" y="502451"/>
            <a:ext cx="720000" cy="720000"/>
          </a:xfrm>
          <a:prstGeom prst="rect">
            <a:avLst/>
          </a:prstGeom>
        </p:spPr>
      </p:pic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D295DC3C-BFF4-2F42-97E4-EC6AE39130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8419" y="6436800"/>
            <a:ext cx="41148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bg1"/>
                </a:solidFill>
                <a:latin typeface="Sentient" pitchFamily="50" charset="0"/>
              </a:defRPr>
            </a:lvl1pPr>
          </a:lstStyle>
          <a:p>
            <a:endParaRPr lang="de-DE" dirty="0"/>
          </a:p>
        </p:txBody>
      </p:sp>
      <p:sp>
        <p:nvSpPr>
          <p:cNvPr id="15" name="Foliennummernplatzhalter 5">
            <a:extLst>
              <a:ext uri="{FF2B5EF4-FFF2-40B4-BE49-F238E27FC236}">
                <a16:creationId xmlns:a16="http://schemas.microsoft.com/office/drawing/2014/main" id="{159D032E-B151-3C40-AD59-D7C7BBBCEE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56063" y="6436800"/>
            <a:ext cx="72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bg1"/>
                </a:solidFill>
                <a:latin typeface="Sentient" pitchFamily="50" charset="0"/>
              </a:defRPr>
            </a:lvl1pPr>
          </a:lstStyle>
          <a:p>
            <a:fld id="{C79F326D-7C0A-FB48-9583-A1568398DE9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6" name="Datumsplatzhalter 3">
            <a:extLst>
              <a:ext uri="{FF2B5EF4-FFF2-40B4-BE49-F238E27FC236}">
                <a16:creationId xmlns:a16="http://schemas.microsoft.com/office/drawing/2014/main" id="{F0ADF022-F662-2D49-A0BF-11718105CF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0" y="6436800"/>
            <a:ext cx="180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bg1"/>
                </a:solidFill>
                <a:latin typeface="Sentient" pitchFamily="50" charset="0"/>
              </a:defRPr>
            </a:lvl1pPr>
          </a:lstStyle>
          <a:p>
            <a:fld id="{04BF6A5A-58B0-BD43-97E0-91A544BB9BD8}" type="datetimeFigureOut">
              <a:rPr lang="de-DE" smtClean="0"/>
              <a:pPr/>
              <a:t>28.10.2026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25293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vollflächig dunkel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51647FC5-2E3F-9D41-B3A8-A959E70FAB6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noFill/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37DE34-02BE-BC43-B61C-07F0D9F063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1800000"/>
            <a:ext cx="11124000" cy="2340000"/>
          </a:xfrm>
        </p:spPr>
        <p:txBody>
          <a:bodyPr lIns="0" anchor="b"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59A24BD-79D1-0049-8D03-5399BB5E2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4500000"/>
            <a:ext cx="11124000" cy="1620000"/>
          </a:xfrm>
        </p:spPr>
        <p:txBody>
          <a:bodyPr lIns="0">
            <a:normAutofit/>
          </a:bodyPr>
          <a:lstStyle>
            <a:lvl1pPr marL="0" indent="0" algn="l">
              <a:lnSpc>
                <a:spcPts val="2400"/>
              </a:lnSpc>
              <a:spcAft>
                <a:spcPts val="1000"/>
              </a:spcAft>
              <a:buNone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D295DC3C-BFF4-2F42-97E4-EC6AE39130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8419" y="6436800"/>
            <a:ext cx="41148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endParaRPr lang="de-DE" dirty="0"/>
          </a:p>
        </p:txBody>
      </p:sp>
      <p:sp>
        <p:nvSpPr>
          <p:cNvPr id="15" name="Foliennummernplatzhalter 5">
            <a:extLst>
              <a:ext uri="{FF2B5EF4-FFF2-40B4-BE49-F238E27FC236}">
                <a16:creationId xmlns:a16="http://schemas.microsoft.com/office/drawing/2014/main" id="{159D032E-B151-3C40-AD59-D7C7BBBCEE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56063" y="6436800"/>
            <a:ext cx="72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fld id="{C79F326D-7C0A-FB48-9583-A1568398DE9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6" name="Datumsplatzhalter 3">
            <a:extLst>
              <a:ext uri="{FF2B5EF4-FFF2-40B4-BE49-F238E27FC236}">
                <a16:creationId xmlns:a16="http://schemas.microsoft.com/office/drawing/2014/main" id="{F0ADF022-F662-2D49-A0BF-11718105CF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0" y="6436800"/>
            <a:ext cx="180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fld id="{04BF6A5A-58B0-BD43-97E0-91A544BB9BD8}" type="datetimeFigureOut">
              <a:rPr lang="de-DE" smtClean="0"/>
              <a:pPr/>
              <a:t>28.10.2026</a:t>
            </a:fld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25E4F264-F87A-E645-BB7B-8F4946674D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54800" y="504000"/>
            <a:ext cx="720000" cy="720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0561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vollflächig dunkel Layer">
    <p:bg>
      <p:bgPr>
        <a:solidFill>
          <a:srgbClr val="2129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51647FC5-2E3F-9D41-B3A8-A959E70FAB6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noFill/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3C6050ED-18F7-ED4E-B442-8CB5645A39F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3031991"/>
            <a:ext cx="12192000" cy="3819525"/>
          </a:xfrm>
          <a:blipFill>
            <a:blip r:embed="rId2" cstate="screen">
              <a:alphaModFix amt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  <a:lvl2pPr marL="180000" indent="0">
              <a:buNone/>
              <a:defRPr/>
            </a:lvl2pPr>
            <a:lvl3pPr marL="360000" indent="0">
              <a:buNone/>
              <a:defRPr/>
            </a:lvl3pPr>
            <a:lvl4pPr marL="540000" indent="0">
              <a:buNone/>
              <a:defRPr/>
            </a:lvl4pPr>
            <a:lvl5pPr marL="720000" indent="0">
              <a:buNone/>
              <a:defRPr/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37DE34-02BE-BC43-B61C-07F0D9F063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5251" y="3819832"/>
            <a:ext cx="5580000" cy="1121922"/>
          </a:xfrm>
        </p:spPr>
        <p:txBody>
          <a:bodyPr lIns="0" anchor="b">
            <a:normAutofit/>
          </a:bodyPr>
          <a:lstStyle>
            <a:lvl1pPr algn="l">
              <a:lnSpc>
                <a:spcPts val="2800"/>
              </a:lnSpc>
              <a:defRPr sz="2400" b="1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59A24BD-79D1-0049-8D03-5399BB5E2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5250" y="5258554"/>
            <a:ext cx="8474749" cy="832530"/>
          </a:xfrm>
        </p:spPr>
        <p:txBody>
          <a:bodyPr lIns="0">
            <a:normAutofit/>
          </a:bodyPr>
          <a:lstStyle>
            <a:lvl1pPr marL="0" indent="0" algn="l">
              <a:lnSpc>
                <a:spcPts val="2000"/>
              </a:lnSpc>
              <a:spcAft>
                <a:spcPts val="1000"/>
              </a:spcAft>
              <a:buNone/>
              <a:defRPr sz="16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D295DC3C-BFF4-2F42-97E4-EC6AE39130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8419" y="6436800"/>
            <a:ext cx="41148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endParaRPr lang="de-DE" dirty="0"/>
          </a:p>
        </p:txBody>
      </p:sp>
      <p:sp>
        <p:nvSpPr>
          <p:cNvPr id="15" name="Foliennummernplatzhalter 5">
            <a:extLst>
              <a:ext uri="{FF2B5EF4-FFF2-40B4-BE49-F238E27FC236}">
                <a16:creationId xmlns:a16="http://schemas.microsoft.com/office/drawing/2014/main" id="{159D032E-B151-3C40-AD59-D7C7BBBCEE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56063" y="6436800"/>
            <a:ext cx="72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fld id="{C79F326D-7C0A-FB48-9583-A1568398DE9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6" name="Datumsplatzhalter 3">
            <a:extLst>
              <a:ext uri="{FF2B5EF4-FFF2-40B4-BE49-F238E27FC236}">
                <a16:creationId xmlns:a16="http://schemas.microsoft.com/office/drawing/2014/main" id="{F0ADF022-F662-2D49-A0BF-11718105CF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0" y="6436800"/>
            <a:ext cx="180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fld id="{04BF6A5A-58B0-BD43-97E0-91A544BB9BD8}" type="datetimeFigureOut">
              <a:rPr lang="de-DE" smtClean="0"/>
              <a:pPr/>
              <a:t>28.10.2026</a:t>
            </a:fld>
            <a:endParaRPr lang="de-DE" dirty="0"/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58177066-9AFC-9241-8148-B810D424E1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54800" y="504000"/>
            <a:ext cx="720000" cy="7200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98341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vollflächig hel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51647FC5-2E3F-9D41-B3A8-A959E70FAB6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noFill/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37DE34-02BE-BC43-B61C-07F0D9F063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1800000"/>
            <a:ext cx="11124000" cy="2340000"/>
          </a:xfrm>
        </p:spPr>
        <p:txBody>
          <a:bodyPr lIns="0" anchor="b">
            <a:normAutofit/>
          </a:bodyPr>
          <a:lstStyle>
            <a:lvl1pPr algn="l"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59A24BD-79D1-0049-8D03-5399BB5E2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4500000"/>
            <a:ext cx="11124000" cy="1620000"/>
          </a:xfrm>
        </p:spPr>
        <p:txBody>
          <a:bodyPr lIns="0">
            <a:normAutofit/>
          </a:bodyPr>
          <a:lstStyle>
            <a:lvl1pPr marL="0" indent="0" algn="l">
              <a:lnSpc>
                <a:spcPts val="2400"/>
              </a:lnSpc>
              <a:spcAft>
                <a:spcPts val="1000"/>
              </a:spcAft>
              <a:buNone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D295DC3C-BFF4-2F42-97E4-EC6AE39130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8419" y="6436800"/>
            <a:ext cx="41148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endParaRPr lang="de-DE" dirty="0"/>
          </a:p>
        </p:txBody>
      </p:sp>
      <p:sp>
        <p:nvSpPr>
          <p:cNvPr id="15" name="Foliennummernplatzhalter 5">
            <a:extLst>
              <a:ext uri="{FF2B5EF4-FFF2-40B4-BE49-F238E27FC236}">
                <a16:creationId xmlns:a16="http://schemas.microsoft.com/office/drawing/2014/main" id="{159D032E-B151-3C40-AD59-D7C7BBBCEE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56063" y="6436800"/>
            <a:ext cx="72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fld id="{C79F326D-7C0A-FB48-9583-A1568398DE9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6" name="Datumsplatzhalter 3">
            <a:extLst>
              <a:ext uri="{FF2B5EF4-FFF2-40B4-BE49-F238E27FC236}">
                <a16:creationId xmlns:a16="http://schemas.microsoft.com/office/drawing/2014/main" id="{F0ADF022-F662-2D49-A0BF-11718105CF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0" y="6436800"/>
            <a:ext cx="180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fld id="{04BF6A5A-58B0-BD43-97E0-91A544BB9BD8}" type="datetimeFigureOut">
              <a:rPr lang="de-DE" smtClean="0"/>
              <a:pPr/>
              <a:t>28.10.2026</a:t>
            </a:fld>
            <a:endParaRPr lang="de-DE" dirty="0"/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B3265D91-1BC5-9B42-AA6C-F3066E210A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54800" y="504000"/>
            <a:ext cx="720000" cy="720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0923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vollflächig hell Lay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51647FC5-2E3F-9D41-B3A8-A959E70FAB6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noFill/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010DA11B-8204-464A-80FD-C0F0029F7E6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3031991"/>
            <a:ext cx="12192000" cy="3819525"/>
          </a:xfrm>
          <a:blipFill>
            <a:blip r:embed="rId2" cstate="screen">
              <a:alphaModFix amt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  <a:lvl2pPr marL="180000" indent="0">
              <a:buNone/>
              <a:defRPr/>
            </a:lvl2pPr>
            <a:lvl3pPr marL="360000" indent="0">
              <a:buNone/>
              <a:defRPr/>
            </a:lvl3pPr>
            <a:lvl4pPr marL="540000" indent="0">
              <a:buNone/>
              <a:defRPr/>
            </a:lvl4pPr>
            <a:lvl5pPr marL="720000" indent="0">
              <a:buNone/>
              <a:defRPr/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37DE34-02BE-BC43-B61C-07F0D9F063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5251" y="3819832"/>
            <a:ext cx="5580000" cy="1121922"/>
          </a:xfrm>
        </p:spPr>
        <p:txBody>
          <a:bodyPr lIns="0" anchor="b">
            <a:normAutofit/>
          </a:bodyPr>
          <a:lstStyle>
            <a:lvl1pPr algn="l">
              <a:lnSpc>
                <a:spcPts val="2800"/>
              </a:lnSpc>
              <a:defRPr sz="2400" b="1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59A24BD-79D1-0049-8D03-5399BB5E2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5250" y="5258554"/>
            <a:ext cx="8474749" cy="832530"/>
          </a:xfrm>
        </p:spPr>
        <p:txBody>
          <a:bodyPr lIns="0">
            <a:normAutofit/>
          </a:bodyPr>
          <a:lstStyle>
            <a:lvl1pPr marL="0" indent="0" algn="l">
              <a:lnSpc>
                <a:spcPts val="2000"/>
              </a:lnSpc>
              <a:spcAft>
                <a:spcPts val="1000"/>
              </a:spcAft>
              <a:buNone/>
              <a:defRPr sz="16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9D5B1786-315B-CF41-877A-2393EC8003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8419" y="6436800"/>
            <a:ext cx="41148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endParaRPr lang="de-DE" dirty="0"/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DEF91DD5-F37E-BD4C-97FB-352B804CAE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56063" y="6436800"/>
            <a:ext cx="72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fld id="{C79F326D-7C0A-FB48-9583-A1568398DE9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7" name="Datumsplatzhalter 3">
            <a:extLst>
              <a:ext uri="{FF2B5EF4-FFF2-40B4-BE49-F238E27FC236}">
                <a16:creationId xmlns:a16="http://schemas.microsoft.com/office/drawing/2014/main" id="{192AED35-18EB-634B-B267-1495670E4A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0" y="6436800"/>
            <a:ext cx="180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fld id="{04BF6A5A-58B0-BD43-97E0-91A544BB9BD8}" type="datetimeFigureOut">
              <a:rPr lang="de-DE" smtClean="0"/>
              <a:pPr/>
              <a:t>28.10.2026</a:t>
            </a:fld>
            <a:endParaRPr lang="de-DE" dirty="0"/>
          </a:p>
        </p:txBody>
      </p:sp>
      <p:sp>
        <p:nvSpPr>
          <p:cNvPr id="14" name="Textplatzhalter 6">
            <a:extLst>
              <a:ext uri="{FF2B5EF4-FFF2-40B4-BE49-F238E27FC236}">
                <a16:creationId xmlns:a16="http://schemas.microsoft.com/office/drawing/2014/main" id="{36698534-7E9E-9E45-BCFE-CA78515250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54800" y="504000"/>
            <a:ext cx="720000" cy="7200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22552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D0F7EC-96BF-3949-98AF-4C772A4CF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FD000A8-6839-3343-8915-8F8E8F3448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360000" indent="-180000">
              <a:buFont typeface="Arial" panose="020B0604020202020204" pitchFamily="34" charset="0"/>
              <a:buChar char="•"/>
              <a:defRPr/>
            </a:lvl2pPr>
            <a:lvl3pPr marL="540000" indent="-180000">
              <a:buFont typeface="Arial" panose="020B0604020202020204" pitchFamily="34" charset="0"/>
              <a:buChar char="•"/>
              <a:defRPr/>
            </a:lvl3pPr>
            <a:lvl4pPr marL="720000" indent="-180000">
              <a:buFont typeface="Arial" panose="020B0604020202020204" pitchFamily="34" charset="0"/>
              <a:buChar char="•"/>
              <a:defRPr/>
            </a:lvl4pPr>
            <a:lvl5pPr marL="900000" indent="-1800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6ED2551-E73D-6040-8768-3F8745835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entient" pitchFamily="50" charset="0"/>
              </a:defRPr>
            </a:lvl1pPr>
          </a:lstStyle>
          <a:p>
            <a:fld id="{04BF6A5A-58B0-BD43-97E0-91A544BB9BD8}" type="datetimeFigureOut">
              <a:rPr lang="de-DE" smtClean="0"/>
              <a:pPr/>
              <a:t>28.10.2026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7D7A905-B29D-6F43-B65C-3E8D331D2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entient" pitchFamily="50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F4F7306-77E7-5848-B1EA-970609C4F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entient" pitchFamily="50" charset="0"/>
              </a:defRPr>
            </a:lvl1pPr>
          </a:lstStyle>
          <a:p>
            <a:fld id="{C79F326D-7C0A-FB48-9583-A1568398DE9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5199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 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D0F7EC-96BF-3949-98AF-4C772A4CF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FD000A8-6839-3343-8915-8F8E8F3448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spcAft>
                <a:spcPts val="800"/>
              </a:spcAft>
              <a:buFontTx/>
              <a:buNone/>
              <a:defRPr sz="1600"/>
            </a:lvl1pPr>
            <a:lvl2pPr marL="415800" indent="0">
              <a:buFontTx/>
              <a:buNone/>
              <a:defRPr/>
            </a:lvl2pPr>
            <a:lvl3pPr marL="873000" indent="0">
              <a:buFontTx/>
              <a:buNone/>
              <a:defRPr/>
            </a:lvl3pPr>
            <a:lvl4pPr marL="1330200" indent="0">
              <a:buFontTx/>
              <a:buNone/>
              <a:defRPr/>
            </a:lvl4pPr>
            <a:lvl5pPr marL="17874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6ED2551-E73D-6040-8768-3F8745835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entient" pitchFamily="50" charset="0"/>
              </a:defRPr>
            </a:lvl1pPr>
          </a:lstStyle>
          <a:p>
            <a:fld id="{04BF6A5A-58B0-BD43-97E0-91A544BB9BD8}" type="datetimeFigureOut">
              <a:rPr lang="de-DE" smtClean="0"/>
              <a:pPr/>
              <a:t>28.10.2026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7D7A905-B29D-6F43-B65C-3E8D331D2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entient" pitchFamily="50" charset="0"/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F4F7306-77E7-5848-B1EA-970609C4F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entient" pitchFamily="50" charset="0"/>
              </a:defRPr>
            </a:lvl1pPr>
          </a:lstStyle>
          <a:p>
            <a:fld id="{C79F326D-7C0A-FB48-9583-A1568398DE9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5728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ließtext plaka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D0F7EC-96BF-3949-98AF-4C772A4CF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FD000A8-6839-3343-8915-8F8E8F3448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 sz="2400"/>
            </a:lvl1pPr>
            <a:lvl2pPr marL="415800" indent="0">
              <a:buFontTx/>
              <a:buNone/>
              <a:defRPr/>
            </a:lvl2pPr>
            <a:lvl3pPr marL="873000" indent="0">
              <a:buFontTx/>
              <a:buNone/>
              <a:defRPr/>
            </a:lvl3pPr>
            <a:lvl4pPr marL="1330200" indent="0">
              <a:buFontTx/>
              <a:buNone/>
              <a:defRPr/>
            </a:lvl4pPr>
            <a:lvl5pPr marL="17874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6ED2551-E73D-6040-8768-3F8745835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7D7A905-B29D-6F43-B65C-3E8D331D2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F4F7306-77E7-5848-B1EA-970609C4F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51923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Aufzählu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EF5B8B-8A74-DC40-B0A3-55EB81CCC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CDAAB2-4556-9545-B36E-845477812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800000"/>
            <a:ext cx="5400000" cy="4176000"/>
          </a:xfrm>
        </p:spPr>
        <p:txBody>
          <a:bodyPr/>
          <a:lstStyle>
            <a:lvl2pPr marL="360000" indent="-180000">
              <a:buFont typeface="Arial" panose="020B0604020202020204" pitchFamily="34" charset="0"/>
              <a:buChar char="•"/>
              <a:defRPr/>
            </a:lvl2pPr>
            <a:lvl3pPr marL="540000" indent="-180000">
              <a:buFont typeface="Arial" panose="020B0604020202020204" pitchFamily="34" charset="0"/>
              <a:buChar char="•"/>
              <a:defRPr/>
            </a:lvl3pPr>
            <a:lvl4pPr marL="720000" indent="-180000">
              <a:buFont typeface="Arial" panose="020B0604020202020204" pitchFamily="34" charset="0"/>
              <a:buChar char="•"/>
              <a:defRPr/>
            </a:lvl4pPr>
            <a:lvl5pPr marL="900000" indent="-1800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34B323B-A557-994C-8751-0E2290C7EC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2000" y="1800000"/>
            <a:ext cx="5400000" cy="4176000"/>
          </a:xfrm>
        </p:spPr>
        <p:txBody>
          <a:bodyPr/>
          <a:lstStyle>
            <a:lvl1pPr marL="180000" indent="-180000">
              <a:buFont typeface="Arial" panose="020B0604020202020204" pitchFamily="34" charset="0"/>
              <a:buChar char="•"/>
              <a:defRPr/>
            </a:lvl1pPr>
            <a:lvl2pPr marL="360000" indent="-180000">
              <a:buFont typeface="Arial" panose="020B0604020202020204" pitchFamily="34" charset="0"/>
              <a:buChar char="•"/>
              <a:defRPr/>
            </a:lvl2pPr>
            <a:lvl3pPr marL="540000" indent="-180000">
              <a:buFont typeface="Arial" panose="020B0604020202020204" pitchFamily="34" charset="0"/>
              <a:buChar char="•"/>
              <a:defRPr/>
            </a:lvl3pPr>
            <a:lvl4pPr marL="720000" indent="-180000">
              <a:buFont typeface="Arial" panose="020B0604020202020204" pitchFamily="34" charset="0"/>
              <a:buChar char="•"/>
              <a:defRPr/>
            </a:lvl4pPr>
            <a:lvl5pPr marL="900000" indent="-1800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EE436C9-99A8-F74E-82EC-310403A53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FB4C68-42D9-B647-8BF5-84EAEA16B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E8E4C29-E952-4A4B-AF70-1C1C78BD6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24534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EF5B8B-8A74-DC40-B0A3-55EB81CCC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CDAAB2-4556-9545-B36E-845477812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800000"/>
            <a:ext cx="5400000" cy="4176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180000" indent="0">
              <a:buFontTx/>
              <a:buNone/>
              <a:defRPr/>
            </a:lvl2pPr>
            <a:lvl3pPr marL="360000" indent="0">
              <a:buFontTx/>
              <a:buNone/>
              <a:defRPr/>
            </a:lvl3pPr>
            <a:lvl4pPr marL="540000" indent="0">
              <a:buFontTx/>
              <a:buNone/>
              <a:defRPr/>
            </a:lvl4pPr>
            <a:lvl5pPr marL="7200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34B323B-A557-994C-8751-0E2290C7EC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2000" y="1800000"/>
            <a:ext cx="5400000" cy="4176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180000" indent="0">
              <a:buFontTx/>
              <a:buNone/>
              <a:defRPr/>
            </a:lvl2pPr>
            <a:lvl3pPr marL="360000" indent="0">
              <a:buFontTx/>
              <a:buNone/>
              <a:defRPr/>
            </a:lvl3pPr>
            <a:lvl4pPr marL="540000" indent="0">
              <a:buFontTx/>
              <a:buNone/>
              <a:defRPr/>
            </a:lvl4pPr>
            <a:lvl5pPr marL="7200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EE436C9-99A8-F74E-82EC-310403A53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FB4C68-42D9-B647-8BF5-84EAEA16B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E8E4C29-E952-4A4B-AF70-1C1C78BD6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99882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Aufzählu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EF5B8B-8A74-DC40-B0A3-55EB81CCC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CDAAB2-4556-9545-B36E-845477812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800000"/>
            <a:ext cx="2520000" cy="4176000"/>
          </a:xfrm>
        </p:spPr>
        <p:txBody>
          <a:bodyPr/>
          <a:lstStyle>
            <a:lvl1pPr marL="180000" indent="-180000">
              <a:spcBef>
                <a:spcPts val="0"/>
              </a:spcBef>
              <a:spcAft>
                <a:spcPts val="800"/>
              </a:spcAft>
              <a:tabLst/>
              <a:defRPr/>
            </a:lvl1pPr>
            <a:lvl2pPr marL="360000" indent="-1800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/>
            </a:lvl2pPr>
            <a:lvl3pPr marL="540000" indent="-1800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/>
            </a:lvl3pPr>
            <a:lvl4pPr marL="720000" indent="-1800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/>
            </a:lvl4pPr>
            <a:lvl5pPr marL="900000" indent="-1800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EE436C9-99A8-F74E-82EC-310403A53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FB4C68-42D9-B647-8BF5-84EAEA16B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E8E4C29-E952-4A4B-AF70-1C1C78BD6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5A13BE77-C67E-5F4D-A378-7B36B1EEF6F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413829" y="1800000"/>
            <a:ext cx="2520000" cy="4176000"/>
          </a:xfrm>
        </p:spPr>
        <p:txBody>
          <a:bodyPr/>
          <a:lstStyle>
            <a:lvl1pPr marL="180000" indent="-180000">
              <a:spcBef>
                <a:spcPts val="0"/>
              </a:spcBef>
              <a:spcAft>
                <a:spcPts val="800"/>
              </a:spcAft>
              <a:tabLst/>
              <a:defRPr/>
            </a:lvl1pPr>
            <a:lvl2pPr marL="360000" indent="-1800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/>
            </a:lvl2pPr>
            <a:lvl3pPr marL="540000" indent="-1800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/>
            </a:lvl3pPr>
            <a:lvl4pPr marL="720000" indent="-1800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/>
            </a:lvl4pPr>
            <a:lvl5pPr marL="900000" indent="-1800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068CA13D-31DB-4F49-9E54-D14A593B8FCC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87658" y="1800000"/>
            <a:ext cx="2520000" cy="4176000"/>
          </a:xfrm>
        </p:spPr>
        <p:txBody>
          <a:bodyPr/>
          <a:lstStyle>
            <a:lvl1pPr marL="180000" indent="-180000">
              <a:spcBef>
                <a:spcPts val="0"/>
              </a:spcBef>
              <a:spcAft>
                <a:spcPts val="800"/>
              </a:spcAft>
              <a:tabLst/>
              <a:defRPr/>
            </a:lvl1pPr>
            <a:lvl2pPr marL="360000" indent="-1800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/>
            </a:lvl2pPr>
            <a:lvl3pPr marL="540000" indent="-1800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/>
            </a:lvl3pPr>
            <a:lvl4pPr marL="720000" indent="-1800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/>
            </a:lvl4pPr>
            <a:lvl5pPr marL="900000" indent="-1800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466CB936-1AFA-E043-92E8-89382C7480FA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9161486" y="1800000"/>
            <a:ext cx="2520000" cy="4176000"/>
          </a:xfrm>
        </p:spPr>
        <p:txBody>
          <a:bodyPr/>
          <a:lstStyle>
            <a:lvl1pPr marL="180000" indent="-180000">
              <a:spcBef>
                <a:spcPts val="0"/>
              </a:spcBef>
              <a:spcAft>
                <a:spcPts val="800"/>
              </a:spcAft>
              <a:tabLst/>
              <a:defRPr/>
            </a:lvl1pPr>
            <a:lvl2pPr marL="360000" indent="-1800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/>
            </a:lvl2pPr>
            <a:lvl3pPr marL="540000" indent="-1800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/>
            </a:lvl3pPr>
            <a:lvl4pPr marL="720000" indent="-1800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/>
            </a:lvl4pPr>
            <a:lvl5pPr marL="900000" indent="-1800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377379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EF5B8B-8A74-DC40-B0A3-55EB81CCC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CDAAB2-4556-9545-B36E-845477812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800000"/>
            <a:ext cx="2520000" cy="4176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1pPr>
            <a:lvl2pPr marL="18000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2pPr>
            <a:lvl3pPr marL="36000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3pPr>
            <a:lvl4pPr marL="54000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4pPr>
            <a:lvl5pPr marL="72000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EE436C9-99A8-F74E-82EC-310403A53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FB4C68-42D9-B647-8BF5-84EAEA16B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E8E4C29-E952-4A4B-AF70-1C1C78BD6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5A13BE77-C67E-5F4D-A378-7B36B1EEF6F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413829" y="1800000"/>
            <a:ext cx="2520000" cy="4176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1pPr>
            <a:lvl2pPr marL="18000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2pPr>
            <a:lvl3pPr marL="36000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3pPr>
            <a:lvl4pPr marL="54000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4pPr>
            <a:lvl5pPr marL="72000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068CA13D-31DB-4F49-9E54-D14A593B8FCC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87658" y="1800000"/>
            <a:ext cx="2520000" cy="4176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1pPr>
            <a:lvl2pPr marL="18000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2pPr>
            <a:lvl3pPr marL="36000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3pPr>
            <a:lvl4pPr marL="54000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4pPr>
            <a:lvl5pPr marL="72000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466CB936-1AFA-E043-92E8-89382C7480FA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9161486" y="1800000"/>
            <a:ext cx="2520000" cy="4176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1pPr>
            <a:lvl2pPr marL="18000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2pPr>
            <a:lvl3pPr marL="36000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3pPr>
            <a:lvl4pPr marL="54000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4pPr>
            <a:lvl5pPr marL="72000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4719470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nhalte &amp;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EF5B8B-8A74-DC40-B0A3-55EB81CCC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CDAAB2-4556-9545-B36E-845477812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800000"/>
            <a:ext cx="2520000" cy="1800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1pPr>
            <a:lvl2pPr marL="360000" indent="-180000">
              <a:spcBef>
                <a:spcPts val="0"/>
              </a:spcBef>
              <a:spcAft>
                <a:spcPts val="800"/>
              </a:spcAft>
              <a:tabLst/>
              <a:defRPr/>
            </a:lvl2pPr>
            <a:lvl3pPr marL="540000" indent="-180000">
              <a:spcBef>
                <a:spcPts val="0"/>
              </a:spcBef>
              <a:spcAft>
                <a:spcPts val="800"/>
              </a:spcAft>
              <a:tabLst/>
              <a:defRPr/>
            </a:lvl3pPr>
            <a:lvl4pPr marL="720000" indent="-180000">
              <a:spcBef>
                <a:spcPts val="0"/>
              </a:spcBef>
              <a:spcAft>
                <a:spcPts val="800"/>
              </a:spcAft>
              <a:tabLst/>
              <a:defRPr/>
            </a:lvl4pPr>
            <a:lvl5pPr marL="900000" indent="-180000">
              <a:spcBef>
                <a:spcPts val="0"/>
              </a:spcBef>
              <a:spcAft>
                <a:spcPts val="800"/>
              </a:spcAft>
              <a:tabLst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EE436C9-99A8-F74E-82EC-310403A53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FB4C68-42D9-B647-8BF5-84EAEA16B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E8E4C29-E952-4A4B-AF70-1C1C78BD6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5A13BE77-C67E-5F4D-A378-7B36B1EEF6F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413829" y="1800000"/>
            <a:ext cx="2520000" cy="1800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1pPr>
            <a:lvl2pPr marL="360000" indent="-180000">
              <a:spcBef>
                <a:spcPts val="0"/>
              </a:spcBef>
              <a:spcAft>
                <a:spcPts val="800"/>
              </a:spcAft>
              <a:tabLst/>
              <a:defRPr/>
            </a:lvl2pPr>
            <a:lvl3pPr marL="540000" indent="-180000">
              <a:spcBef>
                <a:spcPts val="0"/>
              </a:spcBef>
              <a:spcAft>
                <a:spcPts val="800"/>
              </a:spcAft>
              <a:tabLst/>
              <a:defRPr/>
            </a:lvl3pPr>
            <a:lvl4pPr marL="720000" indent="-180000">
              <a:spcBef>
                <a:spcPts val="0"/>
              </a:spcBef>
              <a:spcAft>
                <a:spcPts val="800"/>
              </a:spcAft>
              <a:tabLst/>
              <a:defRPr/>
            </a:lvl4pPr>
            <a:lvl5pPr marL="900000" indent="-180000">
              <a:spcBef>
                <a:spcPts val="0"/>
              </a:spcBef>
              <a:spcAft>
                <a:spcPts val="800"/>
              </a:spcAft>
              <a:tabLst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068CA13D-31DB-4F49-9E54-D14A593B8FCC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87658" y="1800000"/>
            <a:ext cx="2520000" cy="1800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1pPr>
            <a:lvl2pPr marL="360000" indent="-180000">
              <a:spcBef>
                <a:spcPts val="0"/>
              </a:spcBef>
              <a:spcAft>
                <a:spcPts val="800"/>
              </a:spcAft>
              <a:tabLst/>
              <a:defRPr/>
            </a:lvl2pPr>
            <a:lvl3pPr marL="540000" indent="-180000">
              <a:spcBef>
                <a:spcPts val="0"/>
              </a:spcBef>
              <a:spcAft>
                <a:spcPts val="800"/>
              </a:spcAft>
              <a:tabLst/>
              <a:defRPr/>
            </a:lvl3pPr>
            <a:lvl4pPr marL="720000" indent="-180000">
              <a:spcBef>
                <a:spcPts val="0"/>
              </a:spcBef>
              <a:spcAft>
                <a:spcPts val="800"/>
              </a:spcAft>
              <a:tabLst/>
              <a:defRPr/>
            </a:lvl4pPr>
            <a:lvl5pPr marL="900000" indent="-180000">
              <a:spcBef>
                <a:spcPts val="0"/>
              </a:spcBef>
              <a:spcAft>
                <a:spcPts val="800"/>
              </a:spcAft>
              <a:tabLst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466CB936-1AFA-E043-92E8-89382C7480FA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9161486" y="1800000"/>
            <a:ext cx="2520000" cy="1800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1pPr>
            <a:lvl2pPr marL="360000" indent="-180000">
              <a:spcBef>
                <a:spcPts val="0"/>
              </a:spcBef>
              <a:spcAft>
                <a:spcPts val="800"/>
              </a:spcAft>
              <a:tabLst/>
              <a:defRPr/>
            </a:lvl2pPr>
            <a:lvl3pPr marL="540000" indent="-180000">
              <a:spcBef>
                <a:spcPts val="0"/>
              </a:spcBef>
              <a:spcAft>
                <a:spcPts val="800"/>
              </a:spcAft>
              <a:tabLst/>
              <a:defRPr/>
            </a:lvl3pPr>
            <a:lvl4pPr marL="720000" indent="-180000">
              <a:spcBef>
                <a:spcPts val="0"/>
              </a:spcBef>
              <a:spcAft>
                <a:spcPts val="800"/>
              </a:spcAft>
              <a:tabLst/>
              <a:defRPr/>
            </a:lvl4pPr>
            <a:lvl5pPr marL="900000" indent="-180000">
              <a:spcBef>
                <a:spcPts val="0"/>
              </a:spcBef>
              <a:spcAft>
                <a:spcPts val="800"/>
              </a:spcAft>
              <a:tabLst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05E30C55-A1DB-F34C-89DA-09996892C74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15938" y="3827462"/>
            <a:ext cx="2520000" cy="21600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3" name="Bildplatzhalter 7">
            <a:extLst>
              <a:ext uri="{FF2B5EF4-FFF2-40B4-BE49-F238E27FC236}">
                <a16:creationId xmlns:a16="http://schemas.microsoft.com/office/drawing/2014/main" id="{3DB193E7-84F0-1844-99E4-9AEBE362A93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402142" y="3827462"/>
            <a:ext cx="2520000" cy="21600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4" name="Bildplatzhalter 7">
            <a:extLst>
              <a:ext uri="{FF2B5EF4-FFF2-40B4-BE49-F238E27FC236}">
                <a16:creationId xmlns:a16="http://schemas.microsoft.com/office/drawing/2014/main" id="{BB8BDB68-455D-394A-9CC8-E08D5A94821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88346" y="3827462"/>
            <a:ext cx="2520000" cy="21600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5" name="Bildplatzhalter 7">
            <a:extLst>
              <a:ext uri="{FF2B5EF4-FFF2-40B4-BE49-F238E27FC236}">
                <a16:creationId xmlns:a16="http://schemas.microsoft.com/office/drawing/2014/main" id="{57916DDD-5C26-F041-990B-B40C5122668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174549" y="3827462"/>
            <a:ext cx="2520000" cy="21600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5294273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lder &amp; Beschreib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EF5B8B-8A74-DC40-B0A3-55EB81CCC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CDAAB2-4556-9545-B36E-845477812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7" y="4860000"/>
            <a:ext cx="3420000" cy="1080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360000" indent="-180000">
              <a:spcBef>
                <a:spcPts val="0"/>
              </a:spcBef>
              <a:spcAft>
                <a:spcPts val="800"/>
              </a:spcAft>
              <a:tabLst/>
              <a:defRPr/>
            </a:lvl2pPr>
            <a:lvl3pPr marL="540000" indent="-180000">
              <a:spcBef>
                <a:spcPts val="0"/>
              </a:spcBef>
              <a:spcAft>
                <a:spcPts val="800"/>
              </a:spcAft>
              <a:tabLst/>
              <a:defRPr/>
            </a:lvl3pPr>
            <a:lvl4pPr marL="720000" indent="-180000">
              <a:spcBef>
                <a:spcPts val="0"/>
              </a:spcBef>
              <a:spcAft>
                <a:spcPts val="800"/>
              </a:spcAft>
              <a:tabLst/>
              <a:defRPr/>
            </a:lvl4pPr>
            <a:lvl5pPr marL="900000" indent="-180000">
              <a:spcBef>
                <a:spcPts val="0"/>
              </a:spcBef>
              <a:spcAft>
                <a:spcPts val="800"/>
              </a:spcAft>
              <a:tabLst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EE436C9-99A8-F74E-82EC-310403A53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FB4C68-42D9-B647-8BF5-84EAEA16B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E8E4C29-E952-4A4B-AF70-1C1C78BD6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05E30C55-A1DB-F34C-89DA-09996892C74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15937" y="1803260"/>
            <a:ext cx="3420000" cy="27000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4" name="Inhaltsplatzhalter 2">
            <a:extLst>
              <a:ext uri="{FF2B5EF4-FFF2-40B4-BE49-F238E27FC236}">
                <a16:creationId xmlns:a16="http://schemas.microsoft.com/office/drawing/2014/main" id="{082E9A6A-836A-EA42-A785-A0E4BD9CD243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4386000" y="4860000"/>
            <a:ext cx="3420000" cy="1080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360000" indent="-180000">
              <a:spcBef>
                <a:spcPts val="0"/>
              </a:spcBef>
              <a:spcAft>
                <a:spcPts val="800"/>
              </a:spcAft>
              <a:tabLst/>
              <a:defRPr/>
            </a:lvl2pPr>
            <a:lvl3pPr marL="540000" indent="-180000">
              <a:spcBef>
                <a:spcPts val="0"/>
              </a:spcBef>
              <a:spcAft>
                <a:spcPts val="800"/>
              </a:spcAft>
              <a:tabLst/>
              <a:defRPr/>
            </a:lvl3pPr>
            <a:lvl4pPr marL="720000" indent="-180000">
              <a:spcBef>
                <a:spcPts val="0"/>
              </a:spcBef>
              <a:spcAft>
                <a:spcPts val="800"/>
              </a:spcAft>
              <a:tabLst/>
              <a:defRPr/>
            </a:lvl4pPr>
            <a:lvl5pPr marL="900000" indent="-180000">
              <a:spcBef>
                <a:spcPts val="0"/>
              </a:spcBef>
              <a:spcAft>
                <a:spcPts val="800"/>
              </a:spcAft>
              <a:tabLst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5" name="Bildplatzhalter 7">
            <a:extLst>
              <a:ext uri="{FF2B5EF4-FFF2-40B4-BE49-F238E27FC236}">
                <a16:creationId xmlns:a16="http://schemas.microsoft.com/office/drawing/2014/main" id="{A5AC9EFD-2DB2-5A41-BAF2-5980DBCF7E7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86000" y="1803260"/>
            <a:ext cx="3420000" cy="27000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6" name="Inhaltsplatzhalter 2">
            <a:extLst>
              <a:ext uri="{FF2B5EF4-FFF2-40B4-BE49-F238E27FC236}">
                <a16:creationId xmlns:a16="http://schemas.microsoft.com/office/drawing/2014/main" id="{4331DA3C-A2B3-BD45-827A-3A6070B08B23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8262212" y="4860000"/>
            <a:ext cx="3420000" cy="1080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360000" indent="-180000">
              <a:spcBef>
                <a:spcPts val="0"/>
              </a:spcBef>
              <a:spcAft>
                <a:spcPts val="800"/>
              </a:spcAft>
              <a:tabLst/>
              <a:defRPr/>
            </a:lvl2pPr>
            <a:lvl3pPr marL="540000" indent="-180000">
              <a:spcBef>
                <a:spcPts val="0"/>
              </a:spcBef>
              <a:spcAft>
                <a:spcPts val="800"/>
              </a:spcAft>
              <a:tabLst/>
              <a:defRPr/>
            </a:lvl3pPr>
            <a:lvl4pPr marL="720000" indent="-180000">
              <a:spcBef>
                <a:spcPts val="0"/>
              </a:spcBef>
              <a:spcAft>
                <a:spcPts val="800"/>
              </a:spcAft>
              <a:tabLst/>
              <a:defRPr/>
            </a:lvl4pPr>
            <a:lvl5pPr marL="900000" indent="-180000">
              <a:spcBef>
                <a:spcPts val="0"/>
              </a:spcBef>
              <a:spcAft>
                <a:spcPts val="800"/>
              </a:spcAft>
              <a:tabLst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7" name="Bildplatzhalter 7">
            <a:extLst>
              <a:ext uri="{FF2B5EF4-FFF2-40B4-BE49-F238E27FC236}">
                <a16:creationId xmlns:a16="http://schemas.microsoft.com/office/drawing/2014/main" id="{E5150148-ABD3-6644-97AD-03857044693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262212" y="1803260"/>
            <a:ext cx="3420000" cy="27000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1797624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1938806-433D-254D-8D12-921658F172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800000"/>
            <a:ext cx="5400000" cy="720000"/>
          </a:xfrm>
        </p:spPr>
        <p:txBody>
          <a:bodyPr anchor="b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AE0AABA-832A-F34D-BA74-38FF426B3C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0000" y="2700000"/>
            <a:ext cx="5400000" cy="3276000"/>
          </a:xfrm>
        </p:spPr>
        <p:txBody>
          <a:bodyPr>
            <a:normAutofit/>
          </a:bodyPr>
          <a:lstStyle>
            <a:lvl1pPr>
              <a:defRPr sz="1600"/>
            </a:lvl1pPr>
            <a:lvl2pPr marL="360000" indent="-180000">
              <a:buFont typeface="Arial" panose="020B0604020202020204" pitchFamily="34" charset="0"/>
              <a:buChar char="•"/>
              <a:defRPr sz="1600"/>
            </a:lvl2pPr>
            <a:lvl3pPr marL="540000" indent="-180000">
              <a:buFont typeface="Arial" panose="020B0604020202020204" pitchFamily="34" charset="0"/>
              <a:buChar char="•"/>
              <a:defRPr sz="1600"/>
            </a:lvl3pPr>
            <a:lvl4pPr marL="720000" indent="-180000">
              <a:buFont typeface="Arial" panose="020B0604020202020204" pitchFamily="34" charset="0"/>
              <a:buChar char="•"/>
              <a:defRPr sz="1600"/>
            </a:lvl4pPr>
            <a:lvl5pPr marL="900000" indent="-180000"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5E68865-F4F2-4B49-8CDC-57F2245A6A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2000" y="1800000"/>
            <a:ext cx="5400000" cy="720000"/>
          </a:xfrm>
        </p:spPr>
        <p:txBody>
          <a:bodyPr anchor="b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748B0AB-7878-1E4F-B9CC-8143769A3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E93DD83-719E-B848-9EF6-5DDAD0EE1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ECB3C57-95FD-0444-A9FD-21FD28621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C56457D6-6F31-194A-9761-12F70291D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360000"/>
            <a:ext cx="11136063" cy="1080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1" name="Inhaltsplatzhalter 3">
            <a:extLst>
              <a:ext uri="{FF2B5EF4-FFF2-40B4-BE49-F238E27FC236}">
                <a16:creationId xmlns:a16="http://schemas.microsoft.com/office/drawing/2014/main" id="{FD011688-562F-F040-9D25-22DB566DAE63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82000" y="2700000"/>
            <a:ext cx="5400000" cy="3276000"/>
          </a:xfrm>
        </p:spPr>
        <p:txBody>
          <a:bodyPr>
            <a:normAutofit/>
          </a:bodyPr>
          <a:lstStyle>
            <a:lvl1pPr>
              <a:defRPr sz="1600"/>
            </a:lvl1pPr>
            <a:lvl2pPr marL="360000" indent="-180000">
              <a:buFont typeface="Arial" panose="020B0604020202020204" pitchFamily="34" charset="0"/>
              <a:buChar char="•"/>
              <a:defRPr sz="1600"/>
            </a:lvl2pPr>
            <a:lvl3pPr marL="540000" indent="-180000">
              <a:buFont typeface="Arial" panose="020B0604020202020204" pitchFamily="34" charset="0"/>
              <a:buChar char="•"/>
              <a:defRPr sz="1600"/>
            </a:lvl3pPr>
            <a:lvl4pPr marL="720000" indent="-180000">
              <a:buFont typeface="Arial" panose="020B0604020202020204" pitchFamily="34" charset="0"/>
              <a:buChar char="•"/>
              <a:defRPr sz="1600"/>
            </a:lvl4pPr>
            <a:lvl5pPr marL="900000" indent="-180000"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366063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26F140-F9B4-094D-A18B-D48EA620A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360000"/>
            <a:ext cx="11134800" cy="1080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92880A9-B31E-9744-92CD-D4339AE96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87E51A4-55A0-4043-91A0-7DB5A31B1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3CA936E-DB7F-5D45-A42F-8587D71C8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B993EA37-FF0C-7749-9A99-4C75EC9721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0000" y="1800000"/>
            <a:ext cx="11134800" cy="41760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1517571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fiken &amp; Beschreibung blan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EF5B8B-8A74-DC40-B0A3-55EB81CCC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CDAAB2-4556-9545-B36E-845477812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4860000"/>
            <a:ext cx="5400000" cy="1080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180000" indent="0">
              <a:buFontTx/>
              <a:buNone/>
              <a:defRPr/>
            </a:lvl2pPr>
            <a:lvl3pPr marL="360000" indent="0">
              <a:buFontTx/>
              <a:buNone/>
              <a:defRPr/>
            </a:lvl3pPr>
            <a:lvl4pPr marL="540000" indent="0">
              <a:buFontTx/>
              <a:buNone/>
              <a:defRPr/>
            </a:lvl4pPr>
            <a:lvl5pPr marL="7200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34B323B-A557-994C-8751-0E2290C7EC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2000" y="4860000"/>
            <a:ext cx="5400000" cy="1080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180000" indent="0">
              <a:buFontTx/>
              <a:buNone/>
              <a:defRPr/>
            </a:lvl2pPr>
            <a:lvl3pPr marL="360000" indent="0">
              <a:buFontTx/>
              <a:buNone/>
              <a:defRPr/>
            </a:lvl3pPr>
            <a:lvl4pPr marL="540000" indent="0">
              <a:buFontTx/>
              <a:buNone/>
              <a:defRPr/>
            </a:lvl4pPr>
            <a:lvl5pPr marL="7200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EE436C9-99A8-F74E-82EC-310403A53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FB4C68-42D9-B647-8BF5-84EAEA16B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E8E4C29-E952-4A4B-AF70-1C1C78BD6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Diagrammplatzhalter 10">
            <a:extLst>
              <a:ext uri="{FF2B5EF4-FFF2-40B4-BE49-F238E27FC236}">
                <a16:creationId xmlns:a16="http://schemas.microsoft.com/office/drawing/2014/main" id="{DC57CDF9-7EDB-BE41-A8F3-9E45D8C61859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40000" y="1620000"/>
            <a:ext cx="5400000" cy="3060000"/>
          </a:xfrm>
        </p:spPr>
        <p:txBody>
          <a:bodyPr/>
          <a:lstStyle/>
          <a:p>
            <a:r>
              <a:rPr lang="de-DE"/>
              <a:t>Diagramm durch Klicken auf Symbol hinzufügen</a:t>
            </a:r>
          </a:p>
        </p:txBody>
      </p:sp>
      <p:sp>
        <p:nvSpPr>
          <p:cNvPr id="11" name="Diagrammplatzhalter 12">
            <a:extLst>
              <a:ext uri="{FF2B5EF4-FFF2-40B4-BE49-F238E27FC236}">
                <a16:creationId xmlns:a16="http://schemas.microsoft.com/office/drawing/2014/main" id="{3FCD4011-E0EF-E14B-ADE6-EE1D1BAD3CB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74800" y="1619250"/>
            <a:ext cx="5400000" cy="3060700"/>
          </a:xfrm>
        </p:spPr>
        <p:txBody>
          <a:bodyPr/>
          <a:lstStyle/>
          <a:p>
            <a:r>
              <a:rPr lang="de-DE"/>
              <a:t>Diagramm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85332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fiken &amp; Beschreibung Highlight blan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EF5B8B-8A74-DC40-B0A3-55EB81CCC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CDAAB2-4556-9545-B36E-845477812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4860000"/>
            <a:ext cx="5400000" cy="1080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180000" indent="0">
              <a:buFontTx/>
              <a:buNone/>
              <a:defRPr/>
            </a:lvl2pPr>
            <a:lvl3pPr marL="360000" indent="0">
              <a:buFontTx/>
              <a:buNone/>
              <a:defRPr/>
            </a:lvl3pPr>
            <a:lvl4pPr marL="540000" indent="0">
              <a:buFontTx/>
              <a:buNone/>
              <a:defRPr/>
            </a:lvl4pPr>
            <a:lvl5pPr marL="7200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34B323B-A557-994C-8751-0E2290C7EC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2000" y="4860000"/>
            <a:ext cx="5400000" cy="1080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180000" indent="0">
              <a:buFontTx/>
              <a:buNone/>
              <a:defRPr/>
            </a:lvl2pPr>
            <a:lvl3pPr marL="360000" indent="0">
              <a:buFontTx/>
              <a:buNone/>
              <a:defRPr/>
            </a:lvl3pPr>
            <a:lvl4pPr marL="540000" indent="0">
              <a:buFontTx/>
              <a:buNone/>
              <a:defRPr/>
            </a:lvl4pPr>
            <a:lvl5pPr marL="7200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EE436C9-99A8-F74E-82EC-310403A53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FB4C68-42D9-B647-8BF5-84EAEA16B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E8E4C29-E952-4A4B-AF70-1C1C78BD6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Diagrammplatzhalter 10">
            <a:extLst>
              <a:ext uri="{FF2B5EF4-FFF2-40B4-BE49-F238E27FC236}">
                <a16:creationId xmlns:a16="http://schemas.microsoft.com/office/drawing/2014/main" id="{3996B987-83C5-9F4E-B8A9-552E8F901E4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40000" y="1620000"/>
            <a:ext cx="5400000" cy="3060000"/>
          </a:xfrm>
        </p:spPr>
        <p:txBody>
          <a:bodyPr/>
          <a:lstStyle/>
          <a:p>
            <a:r>
              <a:rPr lang="de-DE"/>
              <a:t>Diagramm durch Klicken auf Symbol hinzufügen</a:t>
            </a:r>
          </a:p>
        </p:txBody>
      </p:sp>
      <p:sp>
        <p:nvSpPr>
          <p:cNvPr id="13" name="Diagrammplatzhalter 12">
            <a:extLst>
              <a:ext uri="{FF2B5EF4-FFF2-40B4-BE49-F238E27FC236}">
                <a16:creationId xmlns:a16="http://schemas.microsoft.com/office/drawing/2014/main" id="{3C4689DD-4109-6945-A4E8-5EA271C6845F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74800" y="1619250"/>
            <a:ext cx="5400000" cy="3060700"/>
          </a:xfrm>
        </p:spPr>
        <p:txBody>
          <a:bodyPr/>
          <a:lstStyle/>
          <a:p>
            <a:r>
              <a:rPr lang="de-DE"/>
              <a:t>Diagramm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651774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 (Balken) mit Beschreibung blan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EF5B8B-8A74-DC40-B0A3-55EB81CCC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CDAAB2-4556-9545-B36E-845477812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800000"/>
            <a:ext cx="5400000" cy="4176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EE436C9-99A8-F74E-82EC-310403A53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FB4C68-42D9-B647-8BF5-84EAEA16B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E8E4C29-E952-4A4B-AF70-1C1C78BD6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Diagrammplatzhalter 12">
            <a:extLst>
              <a:ext uri="{FF2B5EF4-FFF2-40B4-BE49-F238E27FC236}">
                <a16:creationId xmlns:a16="http://schemas.microsoft.com/office/drawing/2014/main" id="{84AA4308-18C9-B345-AC58-9FC651583123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74800" y="1800000"/>
            <a:ext cx="5400000" cy="4176000"/>
          </a:xfrm>
        </p:spPr>
        <p:txBody>
          <a:bodyPr/>
          <a:lstStyle/>
          <a:p>
            <a:r>
              <a:rPr lang="de-DE"/>
              <a:t>Diagramm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5890003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 (Linien) mit Beschreibung blan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EF5B8B-8A74-DC40-B0A3-55EB81CCC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CDAAB2-4556-9545-B36E-845477812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76063" y="1800000"/>
            <a:ext cx="5400000" cy="4176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EE436C9-99A8-F74E-82EC-310403A53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FB4C68-42D9-B647-8BF5-84EAEA16B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E8E4C29-E952-4A4B-AF70-1C1C78BD6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Diagrammplatzhalter 10">
            <a:extLst>
              <a:ext uri="{FF2B5EF4-FFF2-40B4-BE49-F238E27FC236}">
                <a16:creationId xmlns:a16="http://schemas.microsoft.com/office/drawing/2014/main" id="{A148880B-809F-2F49-BFCB-F2D3CAD6FF4F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40000" y="1800000"/>
            <a:ext cx="5400000" cy="4176000"/>
          </a:xfrm>
        </p:spPr>
        <p:txBody>
          <a:bodyPr/>
          <a:lstStyle/>
          <a:p>
            <a:r>
              <a:rPr lang="de-DE"/>
              <a:t>Diagramm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5966947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isliste blan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26F140-F9B4-094D-A18B-D48EA620A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360000"/>
            <a:ext cx="11134800" cy="1080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92880A9-B31E-9744-92CD-D4339AE96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87E51A4-55A0-4043-91A0-7DB5A31B1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3CA936E-DB7F-5D45-A42F-8587D71C8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abellenplatzhalter 6">
            <a:extLst>
              <a:ext uri="{FF2B5EF4-FFF2-40B4-BE49-F238E27FC236}">
                <a16:creationId xmlns:a16="http://schemas.microsoft.com/office/drawing/2014/main" id="{89E29DCA-804F-B046-A0B0-494E123DD671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540000" y="1800000"/>
            <a:ext cx="11136312" cy="4421187"/>
          </a:xfrm>
        </p:spPr>
        <p:txBody>
          <a:bodyPr/>
          <a:lstStyle/>
          <a:p>
            <a:r>
              <a:rPr lang="de-DE"/>
              <a:t>Tabelle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42197363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 blan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26F140-F9B4-094D-A18B-D48EA620A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360000"/>
            <a:ext cx="11134800" cy="1080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92880A9-B31E-9744-92CD-D4339AE96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87E51A4-55A0-4043-91A0-7DB5A31B1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3CA936E-DB7F-5D45-A42F-8587D71C8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abellenplatzhalter 6">
            <a:extLst>
              <a:ext uri="{FF2B5EF4-FFF2-40B4-BE49-F238E27FC236}">
                <a16:creationId xmlns:a16="http://schemas.microsoft.com/office/drawing/2014/main" id="{FB704274-F6D6-794F-983C-DC59D208235B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540000" y="1800000"/>
            <a:ext cx="11136312" cy="4421187"/>
          </a:xfrm>
        </p:spPr>
        <p:txBody>
          <a:bodyPr/>
          <a:lstStyle/>
          <a:p>
            <a:r>
              <a:rPr lang="de-DE"/>
              <a:t>Tabelle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6566063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gramm blan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26F140-F9B4-094D-A18B-D48EA620A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360000"/>
            <a:ext cx="11134800" cy="1080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92880A9-B31E-9744-92CD-D4339AE96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87E51A4-55A0-4043-91A0-7DB5A31B1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3CA936E-DB7F-5D45-A42F-8587D71C8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5683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zess &amp; Zeitstrahl blan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26F140-F9B4-094D-A18B-D48EA620A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360000"/>
            <a:ext cx="11134800" cy="1080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92880A9-B31E-9744-92CD-D4339AE96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87E51A4-55A0-4043-91A0-7DB5A31B1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3CA936E-DB7F-5D45-A42F-8587D71C8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32627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en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B37EDF04-6BDE-FD42-B790-E04D76D6A4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AD70246E-FC41-3D4B-98C3-D24A287E28D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6063" y="502451"/>
            <a:ext cx="720000" cy="720000"/>
          </a:xfrm>
          <a:prstGeom prst="rect">
            <a:avLst/>
          </a:prstGeom>
        </p:spPr>
      </p:pic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D295DC3C-BFF4-2F42-97E4-EC6AE39130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8419" y="6478725"/>
            <a:ext cx="41148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endParaRPr lang="de-DE" dirty="0"/>
          </a:p>
        </p:txBody>
      </p:sp>
      <p:sp>
        <p:nvSpPr>
          <p:cNvPr id="15" name="Foliennummernplatzhalter 5">
            <a:extLst>
              <a:ext uri="{FF2B5EF4-FFF2-40B4-BE49-F238E27FC236}">
                <a16:creationId xmlns:a16="http://schemas.microsoft.com/office/drawing/2014/main" id="{159D032E-B151-3C40-AD59-D7C7BBBCEE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56063" y="6478725"/>
            <a:ext cx="72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fld id="{C79F326D-7C0A-FB48-9583-A1568398DE9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6" name="Datumsplatzhalter 3">
            <a:extLst>
              <a:ext uri="{FF2B5EF4-FFF2-40B4-BE49-F238E27FC236}">
                <a16:creationId xmlns:a16="http://schemas.microsoft.com/office/drawing/2014/main" id="{F0ADF022-F662-2D49-A0BF-11718105CF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0" y="6480000"/>
            <a:ext cx="180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fld id="{04BF6A5A-58B0-BD43-97E0-91A544BB9BD8}" type="datetimeFigureOut">
              <a:rPr lang="de-DE" smtClean="0"/>
              <a:pPr/>
              <a:t>28.10.2026</a:t>
            </a:fld>
            <a:endParaRPr lang="de-DE" dirty="0"/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CE08496D-917A-724A-A6A5-DD05AF6BC2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4500000"/>
            <a:ext cx="11124000" cy="1620000"/>
          </a:xfrm>
        </p:spPr>
        <p:txBody>
          <a:bodyPr lIns="0" anchor="b" anchorCtr="0">
            <a:normAutofit/>
          </a:bodyPr>
          <a:lstStyle>
            <a:lvl1pPr marL="0" indent="0" algn="l">
              <a:lnSpc>
                <a:spcPts val="1600"/>
              </a:lnSpc>
              <a:spcAft>
                <a:spcPts val="0"/>
              </a:spcAft>
              <a:buNone/>
              <a:defRPr sz="120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852112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Grafiken &amp; Beschreib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EF5B8B-8A74-DC40-B0A3-55EB81CCC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CDAAB2-4556-9545-B36E-845477812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4860000"/>
            <a:ext cx="5400000" cy="1080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180000" indent="0">
              <a:buFontTx/>
              <a:buNone/>
              <a:defRPr/>
            </a:lvl2pPr>
            <a:lvl3pPr marL="360000" indent="0">
              <a:buFontTx/>
              <a:buNone/>
              <a:defRPr/>
            </a:lvl3pPr>
            <a:lvl4pPr marL="540000" indent="0">
              <a:buFontTx/>
              <a:buNone/>
              <a:defRPr/>
            </a:lvl4pPr>
            <a:lvl5pPr marL="7200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34B323B-A557-994C-8751-0E2290C7EC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2000" y="4860000"/>
            <a:ext cx="5400000" cy="1080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180000" indent="0">
              <a:buFontTx/>
              <a:buNone/>
              <a:defRPr/>
            </a:lvl2pPr>
            <a:lvl3pPr marL="360000" indent="0">
              <a:buFontTx/>
              <a:buNone/>
              <a:defRPr/>
            </a:lvl3pPr>
            <a:lvl4pPr marL="540000" indent="0">
              <a:buFontTx/>
              <a:buNone/>
              <a:defRPr/>
            </a:lvl4pPr>
            <a:lvl5pPr marL="7200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EE436C9-99A8-F74E-82EC-310403A53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FB4C68-42D9-B647-8BF5-84EAEA16B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E8E4C29-E952-4A4B-AF70-1C1C78BD6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/>
              <a:t>‹Nr.›</a:t>
            </a:fld>
            <a:endParaRPr lang="de-DE"/>
          </a:p>
        </p:txBody>
      </p:sp>
      <p:graphicFrame>
        <p:nvGraphicFramePr>
          <p:cNvPr id="8" name="Inhaltsplatzhalter 13">
            <a:extLst>
              <a:ext uri="{FF2B5EF4-FFF2-40B4-BE49-F238E27FC236}">
                <a16:creationId xmlns:a16="http://schemas.microsoft.com/office/drawing/2014/main" id="{5B7D6E77-EA0F-DE41-9762-491BCC6FAD3A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103482704"/>
              </p:ext>
            </p:extLst>
          </p:nvPr>
        </p:nvGraphicFramePr>
        <p:xfrm>
          <a:off x="540000" y="1620000"/>
          <a:ext cx="5400000" cy="3059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Inhaltsplatzhalter 9">
            <a:extLst>
              <a:ext uri="{FF2B5EF4-FFF2-40B4-BE49-F238E27FC236}">
                <a16:creationId xmlns:a16="http://schemas.microsoft.com/office/drawing/2014/main" id="{2428B72C-6DF3-714C-8E21-AA0DC0120A28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135620090"/>
              </p:ext>
            </p:extLst>
          </p:nvPr>
        </p:nvGraphicFramePr>
        <p:xfrm>
          <a:off x="6276062" y="1620000"/>
          <a:ext cx="5400000" cy="3059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237795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Grafiken &amp; Beschreibung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EF5B8B-8A74-DC40-B0A3-55EB81CCC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CDAAB2-4556-9545-B36E-845477812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4860000"/>
            <a:ext cx="5400000" cy="1080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180000" indent="0">
              <a:buFontTx/>
              <a:buNone/>
              <a:defRPr/>
            </a:lvl2pPr>
            <a:lvl3pPr marL="360000" indent="0">
              <a:buFontTx/>
              <a:buNone/>
              <a:defRPr/>
            </a:lvl3pPr>
            <a:lvl4pPr marL="540000" indent="0">
              <a:buFontTx/>
              <a:buNone/>
              <a:defRPr/>
            </a:lvl4pPr>
            <a:lvl5pPr marL="7200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34B323B-A557-994C-8751-0E2290C7EC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2000" y="4860000"/>
            <a:ext cx="5400000" cy="1080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180000" indent="0">
              <a:buFontTx/>
              <a:buNone/>
              <a:defRPr/>
            </a:lvl2pPr>
            <a:lvl3pPr marL="360000" indent="0">
              <a:buFontTx/>
              <a:buNone/>
              <a:defRPr/>
            </a:lvl3pPr>
            <a:lvl4pPr marL="540000" indent="0">
              <a:buFontTx/>
              <a:buNone/>
              <a:defRPr/>
            </a:lvl4pPr>
            <a:lvl5pPr marL="7200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EE436C9-99A8-F74E-82EC-310403A53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FB4C68-42D9-B647-8BF5-84EAEA16B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E8E4C29-E952-4A4B-AF70-1C1C78BD6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/>
              <a:t>‹Nr.›</a:t>
            </a:fld>
            <a:endParaRPr lang="de-DE"/>
          </a:p>
        </p:txBody>
      </p:sp>
      <p:graphicFrame>
        <p:nvGraphicFramePr>
          <p:cNvPr id="8" name="Inhaltsplatzhalter 13">
            <a:extLst>
              <a:ext uri="{FF2B5EF4-FFF2-40B4-BE49-F238E27FC236}">
                <a16:creationId xmlns:a16="http://schemas.microsoft.com/office/drawing/2014/main" id="{5B7D6E77-EA0F-DE41-9762-491BCC6FAD3A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165336899"/>
              </p:ext>
            </p:extLst>
          </p:nvPr>
        </p:nvGraphicFramePr>
        <p:xfrm>
          <a:off x="540000" y="1620000"/>
          <a:ext cx="5400000" cy="3059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Inhaltsplatzhalter 9">
            <a:extLst>
              <a:ext uri="{FF2B5EF4-FFF2-40B4-BE49-F238E27FC236}">
                <a16:creationId xmlns:a16="http://schemas.microsoft.com/office/drawing/2014/main" id="{2428B72C-6DF3-714C-8E21-AA0DC0120A28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693551108"/>
              </p:ext>
            </p:extLst>
          </p:nvPr>
        </p:nvGraphicFramePr>
        <p:xfrm>
          <a:off x="6276062" y="1620000"/>
          <a:ext cx="5400000" cy="3059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342084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 (Balken) mit Beschreib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EF5B8B-8A74-DC40-B0A3-55EB81CCC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CDAAB2-4556-9545-B36E-845477812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800000"/>
            <a:ext cx="5400000" cy="4176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EE436C9-99A8-F74E-82EC-310403A53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FB4C68-42D9-B647-8BF5-84EAEA16B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E8E4C29-E952-4A4B-AF70-1C1C78BD6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/>
              <a:t>‹Nr.›</a:t>
            </a:fld>
            <a:endParaRPr lang="de-DE"/>
          </a:p>
        </p:txBody>
      </p:sp>
      <p:graphicFrame>
        <p:nvGraphicFramePr>
          <p:cNvPr id="8" name="Inhaltsplatzhalter 13">
            <a:extLst>
              <a:ext uri="{FF2B5EF4-FFF2-40B4-BE49-F238E27FC236}">
                <a16:creationId xmlns:a16="http://schemas.microsoft.com/office/drawing/2014/main" id="{08B06CBC-1786-F64A-BD8E-BC8D98ADA3FB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244675164"/>
              </p:ext>
            </p:extLst>
          </p:nvPr>
        </p:nvGraphicFramePr>
        <p:xfrm>
          <a:off x="6300000" y="1800000"/>
          <a:ext cx="5400000" cy="417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559323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 (Linien) mit Beschreib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EF5B8B-8A74-DC40-B0A3-55EB81CCC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CDAAB2-4556-9545-B36E-845477812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76063" y="1800000"/>
            <a:ext cx="5400000" cy="4176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EE436C9-99A8-F74E-82EC-310403A53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FB4C68-42D9-B647-8BF5-84EAEA16B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E8E4C29-E952-4A4B-AF70-1C1C78BD6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/>
              <a:t>‹Nr.›</a:t>
            </a:fld>
            <a:endParaRPr lang="de-DE"/>
          </a:p>
        </p:txBody>
      </p:sp>
      <p:graphicFrame>
        <p:nvGraphicFramePr>
          <p:cNvPr id="8" name="Inhaltsplatzhalter 13">
            <a:extLst>
              <a:ext uri="{FF2B5EF4-FFF2-40B4-BE49-F238E27FC236}">
                <a16:creationId xmlns:a16="http://schemas.microsoft.com/office/drawing/2014/main" id="{08B06CBC-1786-F64A-BD8E-BC8D98ADA3FB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866531345"/>
              </p:ext>
            </p:extLst>
          </p:nvPr>
        </p:nvGraphicFramePr>
        <p:xfrm>
          <a:off x="540000" y="1800000"/>
          <a:ext cx="5400000" cy="417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502185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is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26F140-F9B4-094D-A18B-D48EA620A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360000"/>
            <a:ext cx="11134800" cy="1080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92880A9-B31E-9744-92CD-D4339AE96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87E51A4-55A0-4043-91A0-7DB5A31B1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3CA936E-DB7F-5D45-A42F-8587D71C8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/>
              <a:t>‹Nr.›</a:t>
            </a:fld>
            <a:endParaRPr lang="de-DE"/>
          </a:p>
        </p:txBody>
      </p:sp>
      <p:graphicFrame>
        <p:nvGraphicFramePr>
          <p:cNvPr id="8" name="Inhaltsplatzhalter 5">
            <a:extLst>
              <a:ext uri="{FF2B5EF4-FFF2-40B4-BE49-F238E27FC236}">
                <a16:creationId xmlns:a16="http://schemas.microsoft.com/office/drawing/2014/main" id="{CDD15649-AAB4-2744-AA7F-8AD9CA859B2F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047346638"/>
              </p:ext>
            </p:extLst>
          </p:nvPr>
        </p:nvGraphicFramePr>
        <p:xfrm>
          <a:off x="521999" y="1800000"/>
          <a:ext cx="11154063" cy="4079240"/>
        </p:xfrm>
        <a:graphic>
          <a:graphicData uri="http://schemas.openxmlformats.org/drawingml/2006/table">
            <a:tbl>
              <a:tblPr firstRow="1" firstCol="1" lastCol="1" bandRow="1">
                <a:tableStyleId>{5A111915-BE36-4E01-A7E5-04B1672EAD32}</a:tableStyleId>
              </a:tblPr>
              <a:tblGrid>
                <a:gridCol w="2230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54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5406">
                  <a:extLst>
                    <a:ext uri="{9D8B030D-6E8A-4147-A177-3AD203B41FA5}">
                      <a16:colId xmlns:a16="http://schemas.microsoft.com/office/drawing/2014/main" val="4271374101"/>
                    </a:ext>
                  </a:extLst>
                </a:gridCol>
                <a:gridCol w="11154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5406">
                  <a:extLst>
                    <a:ext uri="{9D8B030D-6E8A-4147-A177-3AD203B41FA5}">
                      <a16:colId xmlns:a16="http://schemas.microsoft.com/office/drawing/2014/main" val="4259248498"/>
                    </a:ext>
                  </a:extLst>
                </a:gridCol>
                <a:gridCol w="22308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308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200" b="1" dirty="0">
                          <a:solidFill>
                            <a:schemeClr val="bg1"/>
                          </a:solidFill>
                        </a:rPr>
                        <a:t>Kategorie 1</a:t>
                      </a:r>
                    </a:p>
                  </a:txBody>
                  <a:tcPr marL="91453" marR="91453" anchor="ctr">
                    <a:lnL w="6350" cap="flat" cmpd="sng" algn="ctr">
                      <a:noFill/>
                      <a:prstDash val="solid"/>
                      <a:miter lim="800000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dirty="0">
                          <a:solidFill>
                            <a:schemeClr val="bg1"/>
                          </a:solidFill>
                        </a:rPr>
                        <a:t>Kategorie 2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dirty="0">
                          <a:solidFill>
                            <a:schemeClr val="bg1"/>
                          </a:solidFill>
                        </a:rPr>
                        <a:t>Kategorie 3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dirty="0">
                          <a:solidFill>
                            <a:schemeClr val="bg1"/>
                          </a:solidFill>
                        </a:rPr>
                        <a:t>Kategorie 4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dirty="0">
                          <a:solidFill>
                            <a:schemeClr val="bg1"/>
                          </a:solidFill>
                        </a:rPr>
                        <a:t>Kategorie 5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91453" marR="91453" anchor="ctr">
                    <a:lnL w="6350" cap="flat" cmpd="sng" algn="ctr">
                      <a:noFill/>
                      <a:prstDash val="solid"/>
                      <a:miter lim="800000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dirty="0">
                          <a:solidFill>
                            <a:schemeClr val="bg1"/>
                          </a:solidFill>
                        </a:rPr>
                        <a:t>Rubrik 1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dirty="0">
                          <a:solidFill>
                            <a:schemeClr val="bg1"/>
                          </a:solidFill>
                        </a:rPr>
                        <a:t>Rubrik 2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91453" marR="91453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91453" marR="91453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91453" marR="91453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7929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Mustertext</a:t>
                      </a:r>
                    </a:p>
                  </a:txBody>
                  <a:tcPr marL="91453" marR="91453" anchor="ctr">
                    <a:lnL w="6350" cap="flat" cmpd="sng" algn="ctr">
                      <a:noFill/>
                      <a:prstDash val="solid"/>
                      <a:miter lim="800000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dirty="0">
                          <a:solidFill>
                            <a:schemeClr val="tx2"/>
                          </a:solidFill>
                        </a:rPr>
                        <a:t>Subkategorie 1</a:t>
                      </a:r>
                    </a:p>
                  </a:txBody>
                  <a:tcPr marL="91453" marR="91453" anchor="ctr">
                    <a:lnL w="6350" cap="flat" cmpd="sng" algn="ctr">
                      <a:noFill/>
                      <a:prstDash val="solid"/>
                      <a:miter lim="800000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2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b="1" dirty="0">
                        <a:solidFill>
                          <a:schemeClr val="tx2"/>
                        </a:solidFill>
                      </a:endParaRPr>
                    </a:p>
                  </a:txBody>
                  <a:tcPr marL="91453" marR="91453" anchor="ctr">
                    <a:lnR w="635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Mustertext</a:t>
                      </a:r>
                    </a:p>
                  </a:txBody>
                  <a:tcPr marL="91453" marR="91453" anchor="ctr">
                    <a:lnL w="6350" cap="flat" cmpd="sng" algn="ctr">
                      <a:noFill/>
                      <a:prstDash val="solid"/>
                      <a:miter lim="800000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Mustertext</a:t>
                      </a:r>
                    </a:p>
                  </a:txBody>
                  <a:tcPr marL="91453" marR="91453" anchor="ctr">
                    <a:lnL w="6350" cap="flat" cmpd="sng" algn="ctr">
                      <a:noFill/>
                      <a:prstDash val="solid"/>
                      <a:miter lim="800000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Mustertext</a:t>
                      </a:r>
                    </a:p>
                  </a:txBody>
                  <a:tcPr marL="91453" marR="91453" anchor="ctr">
                    <a:lnL w="6350" cap="flat" cmpd="sng" algn="ctr">
                      <a:noFill/>
                      <a:prstDash val="solid"/>
                      <a:miter lim="800000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dirty="0">
                          <a:solidFill>
                            <a:schemeClr val="tx2"/>
                          </a:solidFill>
                        </a:rPr>
                        <a:t>Subkategorie 1</a:t>
                      </a:r>
                    </a:p>
                  </a:txBody>
                  <a:tcPr marL="91453" marR="91453" anchor="ctr">
                    <a:lnL w="6350" cap="flat" cmpd="sng" algn="ctr">
                      <a:noFill/>
                      <a:prstDash val="solid"/>
                      <a:miter lim="800000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2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b="1" dirty="0">
                        <a:solidFill>
                          <a:schemeClr val="tx2"/>
                        </a:solidFill>
                      </a:endParaRPr>
                    </a:p>
                  </a:txBody>
                  <a:tcPr marL="91453" marR="91453" anchor="ctr">
                    <a:lnR w="635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Mustertext</a:t>
                      </a:r>
                    </a:p>
                  </a:txBody>
                  <a:tcPr marL="91453" marR="91453" anchor="ctr">
                    <a:lnL w="6350" cap="flat" cmpd="sng" algn="ctr">
                      <a:noFill/>
                      <a:prstDash val="solid"/>
                      <a:miter lim="800000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Mustertext</a:t>
                      </a:r>
                    </a:p>
                  </a:txBody>
                  <a:tcPr marL="91453" marR="91453" anchor="ctr">
                    <a:lnL w="6350" cap="flat" cmpd="sng" algn="ctr">
                      <a:noFill/>
                      <a:prstDash val="solid"/>
                      <a:miter lim="800000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4916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Mustertext</a:t>
                      </a:r>
                    </a:p>
                  </a:txBody>
                  <a:tcPr marL="91453" marR="91453" anchor="ctr">
                    <a:lnL w="6350" cap="flat" cmpd="sng" algn="ctr">
                      <a:noFill/>
                      <a:prstDash val="solid"/>
                      <a:miter lim="800000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XXX.XXX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5569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47610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26F140-F9B4-094D-A18B-D48EA620A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360000"/>
            <a:ext cx="11134800" cy="1080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92880A9-B31E-9744-92CD-D4339AE96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87E51A4-55A0-4043-91A0-7DB5A31B1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3CA936E-DB7F-5D45-A42F-8587D71C8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/>
              <a:t>‹Nr.›</a:t>
            </a:fld>
            <a:endParaRPr lang="de-DE"/>
          </a:p>
        </p:txBody>
      </p:sp>
      <p:graphicFrame>
        <p:nvGraphicFramePr>
          <p:cNvPr id="8" name="Inhaltsplatzhalter 5">
            <a:extLst>
              <a:ext uri="{FF2B5EF4-FFF2-40B4-BE49-F238E27FC236}">
                <a16:creationId xmlns:a16="http://schemas.microsoft.com/office/drawing/2014/main" id="{CDD15649-AAB4-2744-AA7F-8AD9CA859B2F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635127787"/>
              </p:ext>
            </p:extLst>
          </p:nvPr>
        </p:nvGraphicFramePr>
        <p:xfrm>
          <a:off x="521999" y="1800000"/>
          <a:ext cx="11154064" cy="2473960"/>
        </p:xfrm>
        <a:graphic>
          <a:graphicData uri="http://schemas.openxmlformats.org/drawingml/2006/table">
            <a:tbl>
              <a:tblPr firstRow="1" firstCol="1" lastCol="1" bandRow="1">
                <a:tableStyleId>{5A111915-BE36-4E01-A7E5-04B1672EAD32}</a:tableStyleId>
              </a:tblPr>
              <a:tblGrid>
                <a:gridCol w="3718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80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18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200" b="1" dirty="0">
                          <a:solidFill>
                            <a:schemeClr val="bg1"/>
                          </a:solidFill>
                        </a:rPr>
                        <a:t>Kategorie 1</a:t>
                      </a:r>
                    </a:p>
                  </a:txBody>
                  <a:tcPr marL="91453" marR="91453" anchor="ctr">
                    <a:lnL w="6350" cap="flat" cmpd="sng" algn="ctr">
                      <a:noFill/>
                      <a:prstDash val="solid"/>
                      <a:miter lim="800000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b="1" dirty="0">
                          <a:solidFill>
                            <a:schemeClr val="bg1"/>
                          </a:solidFill>
                        </a:rPr>
                        <a:t>Kategorie 2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b="1" dirty="0">
                          <a:solidFill>
                            <a:schemeClr val="bg1"/>
                          </a:solidFill>
                        </a:rPr>
                        <a:t>Kategorie 3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Lorem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ipsum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dolor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sit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amet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consetetur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sadipscing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elitr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sed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diam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nonumy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eirmod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tempor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invidunt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ut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labore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et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dolore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magna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aliquyam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erat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sed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diam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voluptua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. At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vero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eos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et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accusam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et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justo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duo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dolores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et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ea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rebum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. Stet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clita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kasd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gubergren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no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sea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takimata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sanctus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est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Lorem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ipsum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dolor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sit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amet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. </a:t>
                      </a:r>
                    </a:p>
                  </a:txBody>
                  <a:tcPr marL="91453" marR="91453" anchor="ctr">
                    <a:lnL w="6350" cap="flat" cmpd="sng" algn="ctr">
                      <a:noFill/>
                      <a:prstDash val="solid"/>
                      <a:miter lim="800000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Lorem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ipsum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dolor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sit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amet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consetetur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sadipscing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elitr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sed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diam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nonumy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eirmod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tempor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invidunt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ut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labore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et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dolore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magna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aliquyam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erat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sed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diam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voluptua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. At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vero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eos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et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accusam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et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justo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duo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dolores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et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ea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rebum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. Stet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clita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kasd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gubergren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no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sea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takimata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sanctus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est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Lorem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ipsum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dolor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sit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amet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. 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Lorem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ipsum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dolor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sit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amet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consetetur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sadipscing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elitr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sed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diam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nonumy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eirmod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tempor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invidunt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ut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labore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et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dolore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magna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aliquyam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erat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sed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diam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voluptua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. At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vero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eos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et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accusam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et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justo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duo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dolores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et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ea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rebum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. Stet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clita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kasd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gubergren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no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sea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takimata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sanctus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est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Lorem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ipsum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dolor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sit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amet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. 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Lorem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ipsum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dolor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sit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amet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consetetur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sadipscing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elitr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sed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diam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nonumy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eirmod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tempor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invidunt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ut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labore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et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dolore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magna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aliquyam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erat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sed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diam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voluptua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91453" marR="91453" anchor="ctr">
                    <a:lnL w="6350" cap="flat" cmpd="sng" algn="ctr">
                      <a:noFill/>
                      <a:prstDash val="solid"/>
                      <a:miter lim="800000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Lorem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ipsum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dolor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sit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amet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consetetur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sadipscing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elitr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sed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diam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nonumy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eirmod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tempor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invidunt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ut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labore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et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dolore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magna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aliquyam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erat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sed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diam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voluptua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Lorem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ipsum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dolor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sit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amet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consetetur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sadipscing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elitr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sed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diam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nonumy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eirmod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tempor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invidunt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ut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labore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et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dolore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magna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aliquyam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erat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sed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diam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voluptua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At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vero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eos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et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accusam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et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justo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duo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dolores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et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ea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rebum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. Stet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clita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kasd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gubergren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no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sea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takimata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sanctus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est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Lorem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ipsum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dolor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sit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amet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91453" marR="91453" anchor="ctr">
                    <a:lnL w="6350" cap="flat" cmpd="sng" algn="ctr">
                      <a:noFill/>
                      <a:prstDash val="solid"/>
                      <a:miter lim="800000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At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vero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eos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et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accusam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et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justo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duo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dolores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et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ea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rebum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. Stet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clita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kasd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gubergren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no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sea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takimata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sanctus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est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Lorem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ipsum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dolor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sit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amet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At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vero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eos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et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accusam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et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justo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duo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dolores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et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ea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rebum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. Stet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clita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kasd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gubergren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no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sea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takimata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sanctus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est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Lorem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ipsum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dolor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sit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000" b="0" dirty="0" err="1">
                          <a:solidFill>
                            <a:schemeClr val="tx1"/>
                          </a:solidFill>
                        </a:rPr>
                        <a:t>amet</a:t>
                      </a:r>
                      <a:r>
                        <a:rPr lang="de-DE" sz="1000" b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91453" marR="91453"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5569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70517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26F140-F9B4-094D-A18B-D48EA620A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360000"/>
            <a:ext cx="11134800" cy="10800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92880A9-B31E-9744-92CD-D4339AE96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87E51A4-55A0-4043-91A0-7DB5A31B1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3CA936E-DB7F-5D45-A42F-8587D71C8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/>
              <a:t>‹Nr.›</a:t>
            </a:fld>
            <a:endParaRPr lang="de-DE"/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442713F0-1A86-1344-9294-3E464357BFAC}"/>
              </a:ext>
            </a:extLst>
          </p:cNvPr>
          <p:cNvSpPr/>
          <p:nvPr/>
        </p:nvSpPr>
        <p:spPr>
          <a:xfrm>
            <a:off x="4878946" y="2911920"/>
            <a:ext cx="2434108" cy="47514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r>
              <a:rPr lang="de-DE" sz="1600" dirty="0">
                <a:solidFill>
                  <a:schemeClr val="bg1"/>
                </a:solidFill>
              </a:rPr>
              <a:t>Bereich / Funktion</a:t>
            </a: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FFA32750-D97B-0D4F-A986-1183FCD33249}"/>
              </a:ext>
            </a:extLst>
          </p:cNvPr>
          <p:cNvSpPr/>
          <p:nvPr/>
        </p:nvSpPr>
        <p:spPr>
          <a:xfrm>
            <a:off x="4878946" y="3388434"/>
            <a:ext cx="2434108" cy="475141"/>
          </a:xfrm>
          <a:prstGeom prst="rect">
            <a:avLst/>
          </a:prstGeom>
          <a:solidFill>
            <a:srgbClr val="40AFD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r>
              <a:rPr lang="de-DE" sz="1600" dirty="0">
                <a:solidFill>
                  <a:schemeClr val="bg1"/>
                </a:solidFill>
              </a:rPr>
              <a:t>Name Vorname</a:t>
            </a: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8940F896-D0F8-D64F-8C44-91A81D7CD08B}"/>
              </a:ext>
            </a:extLst>
          </p:cNvPr>
          <p:cNvSpPr/>
          <p:nvPr userDrawn="1"/>
        </p:nvSpPr>
        <p:spPr>
          <a:xfrm>
            <a:off x="4878946" y="1979577"/>
            <a:ext cx="2434108" cy="47514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r>
              <a:rPr lang="de-DE" sz="1600" dirty="0">
                <a:solidFill>
                  <a:schemeClr val="bg1"/>
                </a:solidFill>
              </a:rPr>
              <a:t>Bereich / Funktion</a:t>
            </a: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88DD8175-BE5C-DC4B-B3CE-3807FAB7BC08}"/>
              </a:ext>
            </a:extLst>
          </p:cNvPr>
          <p:cNvSpPr/>
          <p:nvPr/>
        </p:nvSpPr>
        <p:spPr>
          <a:xfrm>
            <a:off x="1388773" y="4378726"/>
            <a:ext cx="2434108" cy="75770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r>
              <a:rPr lang="de-DE" sz="1600" dirty="0">
                <a:solidFill>
                  <a:schemeClr val="bg1"/>
                </a:solidFill>
              </a:rPr>
              <a:t>Bereich / Funktion</a:t>
            </a:r>
            <a:br>
              <a:rPr lang="de-DE" sz="1600" dirty="0">
                <a:solidFill>
                  <a:schemeClr val="bg1"/>
                </a:solidFill>
              </a:rPr>
            </a:br>
            <a:r>
              <a:rPr lang="de-DE" sz="1600" dirty="0">
                <a:solidFill>
                  <a:schemeClr val="bg1"/>
                </a:solidFill>
              </a:rPr>
              <a:t>zweizeilig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AA77BC91-C7BB-C644-B1B5-462479768032}"/>
              </a:ext>
            </a:extLst>
          </p:cNvPr>
          <p:cNvSpPr/>
          <p:nvPr/>
        </p:nvSpPr>
        <p:spPr>
          <a:xfrm>
            <a:off x="1388773" y="5138576"/>
            <a:ext cx="2434108" cy="757711"/>
          </a:xfrm>
          <a:prstGeom prst="rect">
            <a:avLst/>
          </a:prstGeom>
          <a:solidFill>
            <a:srgbClr val="40A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r>
              <a:rPr lang="de-DE" sz="1600" dirty="0">
                <a:solidFill>
                  <a:schemeClr val="bg1"/>
                </a:solidFill>
              </a:rPr>
              <a:t>Name Vorname</a:t>
            </a:r>
            <a:br>
              <a:rPr lang="de-DE" sz="1600" dirty="0">
                <a:solidFill>
                  <a:schemeClr val="bg1"/>
                </a:solidFill>
              </a:rPr>
            </a:br>
            <a:r>
              <a:rPr lang="de-DE" sz="1600" dirty="0">
                <a:solidFill>
                  <a:schemeClr val="bg1"/>
                </a:solidFill>
              </a:rPr>
              <a:t>(Zusatz)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DFFAFEA8-84EC-BA4A-8FCB-642B927D72C9}"/>
              </a:ext>
            </a:extLst>
          </p:cNvPr>
          <p:cNvSpPr/>
          <p:nvPr/>
        </p:nvSpPr>
        <p:spPr>
          <a:xfrm>
            <a:off x="4878946" y="4378726"/>
            <a:ext cx="2434108" cy="75770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r>
              <a:rPr lang="de-DE" sz="1600" dirty="0">
                <a:solidFill>
                  <a:schemeClr val="bg1"/>
                </a:solidFill>
              </a:rPr>
              <a:t>Bereich / Funktion</a:t>
            </a:r>
            <a:br>
              <a:rPr lang="de-DE" sz="1600" dirty="0">
                <a:solidFill>
                  <a:schemeClr val="bg1"/>
                </a:solidFill>
              </a:rPr>
            </a:br>
            <a:r>
              <a:rPr lang="de-DE" sz="1600" dirty="0">
                <a:solidFill>
                  <a:schemeClr val="bg1"/>
                </a:solidFill>
              </a:rPr>
              <a:t>zweizeilig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3E87DEBC-E074-4B49-8569-1CCFFF8DE7DB}"/>
              </a:ext>
            </a:extLst>
          </p:cNvPr>
          <p:cNvSpPr/>
          <p:nvPr/>
        </p:nvSpPr>
        <p:spPr>
          <a:xfrm>
            <a:off x="4878946" y="5138576"/>
            <a:ext cx="2434108" cy="757711"/>
          </a:xfrm>
          <a:prstGeom prst="rect">
            <a:avLst/>
          </a:prstGeom>
          <a:solidFill>
            <a:srgbClr val="40A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r>
              <a:rPr lang="de-DE" sz="1600" dirty="0">
                <a:solidFill>
                  <a:schemeClr val="bg1"/>
                </a:solidFill>
              </a:rPr>
              <a:t>Name Vorname</a:t>
            </a:r>
            <a:br>
              <a:rPr lang="de-DE" sz="1600" dirty="0">
                <a:solidFill>
                  <a:schemeClr val="bg1"/>
                </a:solidFill>
              </a:rPr>
            </a:br>
            <a:r>
              <a:rPr lang="de-DE" sz="1600" dirty="0">
                <a:solidFill>
                  <a:schemeClr val="bg1"/>
                </a:solidFill>
              </a:rPr>
              <a:t>(Zusatz)</a:t>
            </a: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3337295D-5631-3B42-95D5-1AD64C68E102}"/>
              </a:ext>
            </a:extLst>
          </p:cNvPr>
          <p:cNvSpPr/>
          <p:nvPr/>
        </p:nvSpPr>
        <p:spPr>
          <a:xfrm>
            <a:off x="8369119" y="4378726"/>
            <a:ext cx="2434108" cy="75770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r>
              <a:rPr lang="de-DE" sz="1600" dirty="0">
                <a:solidFill>
                  <a:schemeClr val="bg1"/>
                </a:solidFill>
              </a:rPr>
              <a:t>Bereich / Funktion</a:t>
            </a:r>
            <a:br>
              <a:rPr lang="de-DE" sz="1600" dirty="0">
                <a:solidFill>
                  <a:schemeClr val="bg1"/>
                </a:solidFill>
              </a:rPr>
            </a:br>
            <a:r>
              <a:rPr lang="de-DE" sz="1600" dirty="0">
                <a:solidFill>
                  <a:schemeClr val="bg1"/>
                </a:solidFill>
              </a:rPr>
              <a:t>zweizeilig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FC861F22-DAB6-7B4E-994B-D36715FB012B}"/>
              </a:ext>
            </a:extLst>
          </p:cNvPr>
          <p:cNvSpPr/>
          <p:nvPr/>
        </p:nvSpPr>
        <p:spPr>
          <a:xfrm>
            <a:off x="8369119" y="5138576"/>
            <a:ext cx="2434108" cy="757711"/>
          </a:xfrm>
          <a:prstGeom prst="rect">
            <a:avLst/>
          </a:prstGeom>
          <a:solidFill>
            <a:srgbClr val="40A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r>
              <a:rPr lang="de-DE" sz="1600" dirty="0">
                <a:solidFill>
                  <a:schemeClr val="bg1"/>
                </a:solidFill>
              </a:rPr>
              <a:t>Name Vorname</a:t>
            </a:r>
            <a:br>
              <a:rPr lang="de-DE" sz="1600" dirty="0">
                <a:solidFill>
                  <a:schemeClr val="bg1"/>
                </a:solidFill>
              </a:rPr>
            </a:br>
            <a:r>
              <a:rPr lang="de-DE" sz="1600" dirty="0">
                <a:solidFill>
                  <a:schemeClr val="bg1"/>
                </a:solidFill>
              </a:rPr>
              <a:t>(Zusatz)</a:t>
            </a:r>
          </a:p>
        </p:txBody>
      </p:sp>
      <p:cxnSp>
        <p:nvCxnSpPr>
          <p:cNvPr id="38" name="Gerader Verbinder 23">
            <a:extLst>
              <a:ext uri="{FF2B5EF4-FFF2-40B4-BE49-F238E27FC236}">
                <a16:creationId xmlns:a16="http://schemas.microsoft.com/office/drawing/2014/main" id="{6C2FA19D-960B-4B4A-915E-FA9D8C5D7583}"/>
              </a:ext>
            </a:extLst>
          </p:cNvPr>
          <p:cNvCxnSpPr>
            <a:stCxn id="28" idx="2"/>
            <a:endCxn id="26" idx="0"/>
          </p:cNvCxnSpPr>
          <p:nvPr userDrawn="1"/>
        </p:nvCxnSpPr>
        <p:spPr>
          <a:xfrm>
            <a:off x="6096000" y="2454717"/>
            <a:ext cx="0" cy="457203"/>
          </a:xfrm>
          <a:prstGeom prst="line">
            <a:avLst/>
          </a:prstGeom>
          <a:ln w="9525">
            <a:solidFill>
              <a:srgbClr val="21294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Gerader Verbinder 24">
            <a:extLst>
              <a:ext uri="{FF2B5EF4-FFF2-40B4-BE49-F238E27FC236}">
                <a16:creationId xmlns:a16="http://schemas.microsoft.com/office/drawing/2014/main" id="{D6029EC6-E684-654C-9A6F-286B3F2839FE}"/>
              </a:ext>
            </a:extLst>
          </p:cNvPr>
          <p:cNvCxnSpPr>
            <a:stCxn id="27" idx="2"/>
            <a:endCxn id="33" idx="0"/>
          </p:cNvCxnSpPr>
          <p:nvPr userDrawn="1"/>
        </p:nvCxnSpPr>
        <p:spPr>
          <a:xfrm>
            <a:off x="6096000" y="3863575"/>
            <a:ext cx="0" cy="515151"/>
          </a:xfrm>
          <a:prstGeom prst="line">
            <a:avLst/>
          </a:prstGeom>
          <a:ln w="9525">
            <a:solidFill>
              <a:srgbClr val="21294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Gewinkelte Verbindung 39">
            <a:extLst>
              <a:ext uri="{FF2B5EF4-FFF2-40B4-BE49-F238E27FC236}">
                <a16:creationId xmlns:a16="http://schemas.microsoft.com/office/drawing/2014/main" id="{9C291D59-D0CB-5B48-BC41-7D40C8E1070D}"/>
              </a:ext>
            </a:extLst>
          </p:cNvPr>
          <p:cNvCxnSpPr>
            <a:stCxn id="27" idx="2"/>
            <a:endCxn id="36" idx="0"/>
          </p:cNvCxnSpPr>
          <p:nvPr userDrawn="1"/>
        </p:nvCxnSpPr>
        <p:spPr>
          <a:xfrm rot="16200000" flipH="1">
            <a:off x="7583511" y="2376063"/>
            <a:ext cx="515151" cy="3490173"/>
          </a:xfrm>
          <a:prstGeom prst="bentConnector3">
            <a:avLst/>
          </a:prstGeom>
          <a:ln w="9525">
            <a:solidFill>
              <a:srgbClr val="21294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Gewinkelte Verbindung 40">
            <a:extLst>
              <a:ext uri="{FF2B5EF4-FFF2-40B4-BE49-F238E27FC236}">
                <a16:creationId xmlns:a16="http://schemas.microsoft.com/office/drawing/2014/main" id="{011C7C01-4932-854A-AABB-C2B114B22A05}"/>
              </a:ext>
            </a:extLst>
          </p:cNvPr>
          <p:cNvCxnSpPr>
            <a:stCxn id="27" idx="2"/>
            <a:endCxn id="30" idx="0"/>
          </p:cNvCxnSpPr>
          <p:nvPr userDrawn="1"/>
        </p:nvCxnSpPr>
        <p:spPr>
          <a:xfrm rot="5400000">
            <a:off x="4093339" y="2376064"/>
            <a:ext cx="515151" cy="3490173"/>
          </a:xfrm>
          <a:prstGeom prst="bentConnector3">
            <a:avLst>
              <a:gd name="adj1" fmla="val 50000"/>
            </a:avLst>
          </a:prstGeom>
          <a:ln w="9525">
            <a:solidFill>
              <a:srgbClr val="21294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42682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zess &amp; Zeitstrah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26F140-F9B4-094D-A18B-D48EA620A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360000"/>
            <a:ext cx="11134800" cy="10800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92880A9-B31E-9744-92CD-D4339AE96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87E51A4-55A0-4043-91A0-7DB5A31B1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3CA936E-DB7F-5D45-A42F-8587D71C8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/>
              <a:t>‹Nr.›</a:t>
            </a:fld>
            <a:endParaRPr lang="de-DE"/>
          </a:p>
        </p:txBody>
      </p:sp>
      <p:graphicFrame>
        <p:nvGraphicFramePr>
          <p:cNvPr id="8" name="Diagramm 7">
            <a:extLst>
              <a:ext uri="{FF2B5EF4-FFF2-40B4-BE49-F238E27FC236}">
                <a16:creationId xmlns:a16="http://schemas.microsoft.com/office/drawing/2014/main" id="{1B481159-80BA-244E-A747-27F8BA243B1D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961900087"/>
              </p:ext>
            </p:extLst>
          </p:nvPr>
        </p:nvGraphicFramePr>
        <p:xfrm>
          <a:off x="540000" y="1800000"/>
          <a:ext cx="11134800" cy="270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4" name="Diagramm 13">
            <a:extLst>
              <a:ext uri="{FF2B5EF4-FFF2-40B4-BE49-F238E27FC236}">
                <a16:creationId xmlns:a16="http://schemas.microsoft.com/office/drawing/2014/main" id="{9B2DC940-DEB1-DE46-B856-6FA7A1623FB5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803252127"/>
              </p:ext>
            </p:extLst>
          </p:nvPr>
        </p:nvGraphicFramePr>
        <p:xfrm>
          <a:off x="515937" y="4713668"/>
          <a:ext cx="11160125" cy="14246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452263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516B82-A9EA-224B-8151-8F4407238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C1275AC-4856-7647-AC49-82BD04D9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/>
              <a:pPr/>
              <a:t>28.10.2026</a:t>
            </a:fld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682694A-7A75-F540-9BC1-CF922145EE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9F326D-7C0A-FB48-9583-A1568398DE9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205F141-31F7-4140-81BC-AFC561D44DD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4748547-7AD9-CF4E-B8A0-B53EEBD36C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40313" y="360362"/>
            <a:ext cx="6642000" cy="5616000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Aft>
                <a:spcPts val="1000"/>
              </a:spcAft>
              <a:buFontTx/>
              <a:buNone/>
              <a:defRPr sz="2000"/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212367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>
            <a:extLst>
              <a:ext uri="{FF2B5EF4-FFF2-40B4-BE49-F238E27FC236}">
                <a16:creationId xmlns:a16="http://schemas.microsoft.com/office/drawing/2014/main" id="{84D2083D-31B4-3D47-84A8-5265B5D8D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7620000" cy="6858000"/>
          </a:xfrm>
          <a:solidFill>
            <a:schemeClr val="bg2"/>
          </a:solid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1AD73B1-0E04-3840-984E-726A8B93E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A9B37F0-4A6B-9946-9D89-1BFD14CE2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/>
              <a:pPr/>
              <a:t>28.10.2026</a:t>
            </a:fld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1C1F9C3-B4D1-4E48-80B7-AA58DE5BA2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9F326D-7C0A-FB48-9583-A1568398DE9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18A0665-7289-0A4E-A672-0FAD14D2DA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885968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B37EDF04-6BDE-FD42-B790-E04D76D6A4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037DE34-02BE-BC43-B61C-07F0D9F063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1800000"/>
            <a:ext cx="11124000" cy="2340000"/>
          </a:xfrm>
        </p:spPr>
        <p:txBody>
          <a:bodyPr lIns="0" anchor="b">
            <a:normAutofit/>
          </a:bodyPr>
          <a:lstStyle>
            <a:lvl1pPr algn="l">
              <a:lnSpc>
                <a:spcPts val="5000"/>
              </a:lnSpc>
              <a:defRPr sz="4800" b="1" baseline="0">
                <a:solidFill>
                  <a:schemeClr val="bg1"/>
                </a:solidFill>
                <a:latin typeface="General Sans Semibold" pitchFamily="50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59A24BD-79D1-0049-8D03-5399BB5E2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4499998"/>
            <a:ext cx="7200000" cy="1620000"/>
          </a:xfrm>
        </p:spPr>
        <p:txBody>
          <a:bodyPr lIns="0"/>
          <a:lstStyle>
            <a:lvl1pPr marL="0" indent="0" algn="l">
              <a:lnSpc>
                <a:spcPts val="2800"/>
              </a:lnSpc>
              <a:buNone/>
              <a:defRPr sz="2400">
                <a:solidFill>
                  <a:schemeClr val="bg1"/>
                </a:solidFill>
                <a:latin typeface="Sentient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4447B5C-BE4A-1140-9C47-60EF6387FE4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243" y="214582"/>
            <a:ext cx="2692400" cy="1612900"/>
          </a:xfrm>
          <a:prstGeom prst="rect">
            <a:avLst/>
          </a:prstGeom>
        </p:spPr>
      </p:pic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71A63E14-5BDD-B74D-9AE2-CED2E523A1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52000" y="4499998"/>
            <a:ext cx="1800000" cy="54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2400" b="0" i="0">
                <a:solidFill>
                  <a:schemeClr val="bg1"/>
                </a:solidFill>
                <a:latin typeface="Sentient" pitchFamily="50" charset="0"/>
              </a:defRPr>
            </a:lvl1pPr>
          </a:lstStyle>
          <a:p>
            <a:fld id="{04BF6A5A-58B0-BD43-97E0-91A544BB9BD8}" type="datetimeFigureOut">
              <a:rPr lang="de-DE" smtClean="0">
                <a:solidFill>
                  <a:srgbClr val="FFFFFF"/>
                </a:solidFill>
              </a:rPr>
              <a:pPr/>
              <a:t>28.10.2026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35725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D0F7EC-96BF-3949-98AF-4C772A4CFE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Inhalt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FD000A8-6839-3343-8915-8F8E8F3448A0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>
            <a:normAutofit/>
          </a:bodyPr>
          <a:lstStyle>
            <a:lvl1pPr>
              <a:lnSpc>
                <a:spcPts val="2400"/>
              </a:lnSpc>
              <a:spcBef>
                <a:spcPts val="0"/>
              </a:spcBef>
              <a:spcAft>
                <a:spcPts val="1200"/>
              </a:spcAft>
              <a:defRPr sz="2000"/>
            </a:lvl1pPr>
            <a:lvl2pPr marL="0">
              <a:lnSpc>
                <a:spcPts val="2400"/>
              </a:lnSpc>
              <a:spcAft>
                <a:spcPts val="1000"/>
              </a:spcAft>
              <a:defRPr sz="2000"/>
            </a:lvl2pPr>
            <a:lvl3pPr marL="0">
              <a:lnSpc>
                <a:spcPts val="2400"/>
              </a:lnSpc>
              <a:spcAft>
                <a:spcPts val="1000"/>
              </a:spcAft>
              <a:defRPr sz="2000"/>
            </a:lvl3pPr>
            <a:lvl4pPr>
              <a:lnSpc>
                <a:spcPts val="2400"/>
              </a:lnSpc>
              <a:spcAft>
                <a:spcPts val="1000"/>
              </a:spcAft>
              <a:defRPr sz="2000"/>
            </a:lvl4pPr>
            <a:lvl5pPr>
              <a:lnSpc>
                <a:spcPts val="2400"/>
              </a:lnSpc>
              <a:spcAft>
                <a:spcPts val="1000"/>
              </a:spcAft>
              <a:defRPr sz="2000"/>
            </a:lvl5pPr>
          </a:lstStyle>
          <a:p>
            <a:pPr lvl="0"/>
            <a:r>
              <a:rPr lang="de-DE" dirty="0"/>
              <a:t>Kapitel 1</a:t>
            </a:r>
          </a:p>
          <a:p>
            <a:pPr lvl="0"/>
            <a:r>
              <a:rPr lang="de-DE" dirty="0"/>
              <a:t>Kapitel 2</a:t>
            </a:r>
          </a:p>
          <a:p>
            <a:pPr lvl="0"/>
            <a:r>
              <a:rPr lang="de-DE" dirty="0"/>
              <a:t>Kapitel 3</a:t>
            </a:r>
          </a:p>
          <a:p>
            <a:pPr lvl="0"/>
            <a:r>
              <a:rPr lang="de-DE" dirty="0"/>
              <a:t>Kapitel 4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6ED2551-E73D-6040-8768-3F8745835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>
                <a:solidFill>
                  <a:srgbClr val="90949F"/>
                </a:solidFill>
              </a:rPr>
              <a:pPr/>
              <a:t>28.10.2026</a:t>
            </a:fld>
            <a:endParaRPr lang="de-DE">
              <a:solidFill>
                <a:srgbClr val="90949F"/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7D7A905-B29D-6F43-B65C-3E8D331D2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90949F"/>
              </a:solidFill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F4F7306-77E7-5848-B1EA-970609C4F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>
                <a:solidFill>
                  <a:srgbClr val="90949F"/>
                </a:solidFill>
              </a:rPr>
              <a:pPr/>
              <a:t>‹Nr.›</a:t>
            </a:fld>
            <a:endParaRPr lang="de-DE">
              <a:solidFill>
                <a:srgbClr val="90949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47542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wischentitel dunk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B37EDF04-6BDE-FD42-B790-E04D76D6A4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037DE34-02BE-BC43-B61C-07F0D9F063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1800000"/>
            <a:ext cx="11124000" cy="2340000"/>
          </a:xfrm>
        </p:spPr>
        <p:txBody>
          <a:bodyPr lIns="0" anchor="b"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59A24BD-79D1-0049-8D03-5399BB5E2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4500000"/>
            <a:ext cx="11124000" cy="1620000"/>
          </a:xfrm>
        </p:spPr>
        <p:txBody>
          <a:bodyPr lIns="0">
            <a:normAutofit/>
          </a:bodyPr>
          <a:lstStyle>
            <a:lvl1pPr marL="0" indent="0" algn="l">
              <a:lnSpc>
                <a:spcPts val="2400"/>
              </a:lnSpc>
              <a:spcAft>
                <a:spcPts val="1000"/>
              </a:spcAft>
              <a:buNone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D70246E-FC41-3D4B-98C3-D24A287E28D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6063" y="502451"/>
            <a:ext cx="720000" cy="720000"/>
          </a:xfrm>
          <a:prstGeom prst="rect">
            <a:avLst/>
          </a:prstGeom>
        </p:spPr>
      </p:pic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D295DC3C-BFF4-2F42-97E4-EC6AE39130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8419" y="6436800"/>
            <a:ext cx="41148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5" name="Foliennummernplatzhalter 5">
            <a:extLst>
              <a:ext uri="{FF2B5EF4-FFF2-40B4-BE49-F238E27FC236}">
                <a16:creationId xmlns:a16="http://schemas.microsoft.com/office/drawing/2014/main" id="{159D032E-B151-3C40-AD59-D7C7BBBCEE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56063" y="6436800"/>
            <a:ext cx="72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fld id="{C79F326D-7C0A-FB48-9583-A1568398DE9D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6" name="Datumsplatzhalter 3">
            <a:extLst>
              <a:ext uri="{FF2B5EF4-FFF2-40B4-BE49-F238E27FC236}">
                <a16:creationId xmlns:a16="http://schemas.microsoft.com/office/drawing/2014/main" id="{F0ADF022-F662-2D49-A0BF-11718105CF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0" y="6436800"/>
            <a:ext cx="180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fld id="{04BF6A5A-58B0-BD43-97E0-91A544BB9BD8}" type="datetimeFigureOut">
              <a:rPr lang="de-DE" smtClean="0">
                <a:solidFill>
                  <a:srgbClr val="FFFFFF"/>
                </a:solidFill>
              </a:rPr>
              <a:pPr/>
              <a:t>28.10.2026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2261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wischentitel h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B37EDF04-6BDE-FD42-B790-E04D76D6A4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037DE34-02BE-BC43-B61C-07F0D9F063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1800000"/>
            <a:ext cx="11124000" cy="2340000"/>
          </a:xfrm>
        </p:spPr>
        <p:txBody>
          <a:bodyPr lIns="0" anchor="b"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59A24BD-79D1-0049-8D03-5399BB5E2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4500000"/>
            <a:ext cx="11124000" cy="1620000"/>
          </a:xfrm>
        </p:spPr>
        <p:txBody>
          <a:bodyPr lIns="0">
            <a:normAutofit/>
          </a:bodyPr>
          <a:lstStyle>
            <a:lvl1pPr marL="0" indent="0" algn="l">
              <a:lnSpc>
                <a:spcPts val="2400"/>
              </a:lnSpc>
              <a:spcAft>
                <a:spcPts val="1000"/>
              </a:spcAft>
              <a:buNone/>
              <a:defRPr sz="2000">
                <a:solidFill>
                  <a:schemeClr val="bg1"/>
                </a:solidFill>
                <a:latin typeface="Sentient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D70246E-FC41-3D4B-98C3-D24A287E28D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6063" y="502451"/>
            <a:ext cx="720000" cy="720000"/>
          </a:xfrm>
          <a:prstGeom prst="rect">
            <a:avLst/>
          </a:prstGeom>
        </p:spPr>
      </p:pic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D295DC3C-BFF4-2F42-97E4-EC6AE39130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8419" y="6436800"/>
            <a:ext cx="41148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bg1"/>
                </a:solidFill>
                <a:latin typeface="Sentient" pitchFamily="50" charset="0"/>
              </a:defRPr>
            </a:lvl1pPr>
          </a:lstStyle>
          <a:p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5" name="Foliennummernplatzhalter 5">
            <a:extLst>
              <a:ext uri="{FF2B5EF4-FFF2-40B4-BE49-F238E27FC236}">
                <a16:creationId xmlns:a16="http://schemas.microsoft.com/office/drawing/2014/main" id="{159D032E-B151-3C40-AD59-D7C7BBBCEE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56063" y="6436800"/>
            <a:ext cx="72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bg1"/>
                </a:solidFill>
                <a:latin typeface="Sentient" pitchFamily="50" charset="0"/>
              </a:defRPr>
            </a:lvl1pPr>
          </a:lstStyle>
          <a:p>
            <a:fld id="{C79F326D-7C0A-FB48-9583-A1568398DE9D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6" name="Datumsplatzhalter 3">
            <a:extLst>
              <a:ext uri="{FF2B5EF4-FFF2-40B4-BE49-F238E27FC236}">
                <a16:creationId xmlns:a16="http://schemas.microsoft.com/office/drawing/2014/main" id="{F0ADF022-F662-2D49-A0BF-11718105CF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0" y="6436800"/>
            <a:ext cx="180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bg1"/>
                </a:solidFill>
                <a:latin typeface="Sentient" pitchFamily="50" charset="0"/>
              </a:defRPr>
            </a:lvl1pPr>
          </a:lstStyle>
          <a:p>
            <a:fld id="{04BF6A5A-58B0-BD43-97E0-91A544BB9BD8}" type="datetimeFigureOut">
              <a:rPr lang="de-DE" smtClean="0">
                <a:solidFill>
                  <a:srgbClr val="FFFFFF"/>
                </a:solidFill>
              </a:rPr>
              <a:pPr/>
              <a:t>28.10.2026</a:t>
            </a:fld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1263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vollflächig dunkel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51647FC5-2E3F-9D41-B3A8-A959E70FAB6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noFill/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37DE34-02BE-BC43-B61C-07F0D9F063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1800000"/>
            <a:ext cx="11124000" cy="2340000"/>
          </a:xfrm>
        </p:spPr>
        <p:txBody>
          <a:bodyPr lIns="0" anchor="b"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59A24BD-79D1-0049-8D03-5399BB5E2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4500000"/>
            <a:ext cx="11124000" cy="1620000"/>
          </a:xfrm>
        </p:spPr>
        <p:txBody>
          <a:bodyPr lIns="0">
            <a:normAutofit/>
          </a:bodyPr>
          <a:lstStyle>
            <a:lvl1pPr marL="0" indent="0" algn="l">
              <a:lnSpc>
                <a:spcPts val="2400"/>
              </a:lnSpc>
              <a:spcAft>
                <a:spcPts val="1000"/>
              </a:spcAft>
              <a:buNone/>
              <a:defRPr sz="200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D295DC3C-BFF4-2F42-97E4-EC6AE39130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8419" y="6436800"/>
            <a:ext cx="41148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5" name="Foliennummernplatzhalter 5">
            <a:extLst>
              <a:ext uri="{FF2B5EF4-FFF2-40B4-BE49-F238E27FC236}">
                <a16:creationId xmlns:a16="http://schemas.microsoft.com/office/drawing/2014/main" id="{159D032E-B151-3C40-AD59-D7C7BBBCEE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56063" y="6436800"/>
            <a:ext cx="72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fld id="{C79F326D-7C0A-FB48-9583-A1568398DE9D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6" name="Datumsplatzhalter 3">
            <a:extLst>
              <a:ext uri="{FF2B5EF4-FFF2-40B4-BE49-F238E27FC236}">
                <a16:creationId xmlns:a16="http://schemas.microsoft.com/office/drawing/2014/main" id="{F0ADF022-F662-2D49-A0BF-11718105CF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0" y="6436800"/>
            <a:ext cx="180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fld id="{04BF6A5A-58B0-BD43-97E0-91A544BB9BD8}" type="datetimeFigureOut">
              <a:rPr lang="de-DE" smtClean="0">
                <a:solidFill>
                  <a:srgbClr val="FFFFFF"/>
                </a:solidFill>
              </a:rPr>
              <a:pPr/>
              <a:t>28.10.2026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25E4F264-F87A-E645-BB7B-8F4946674D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54800" y="504000"/>
            <a:ext cx="720000" cy="720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063246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vollflächig dunkel Layer">
    <p:bg>
      <p:bgPr>
        <a:solidFill>
          <a:srgbClr val="2129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51647FC5-2E3F-9D41-B3A8-A959E70FAB6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noFill/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3C6050ED-18F7-ED4E-B442-8CB5645A39F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3031991"/>
            <a:ext cx="12192000" cy="3819525"/>
          </a:xfrm>
          <a:blipFill>
            <a:blip r:embed="rId2" cstate="screen">
              <a:alphaModFix amt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  <a:lvl2pPr marL="180000" indent="0">
              <a:buNone/>
              <a:defRPr/>
            </a:lvl2pPr>
            <a:lvl3pPr marL="360000" indent="0">
              <a:buNone/>
              <a:defRPr/>
            </a:lvl3pPr>
            <a:lvl4pPr marL="540000" indent="0">
              <a:buNone/>
              <a:defRPr/>
            </a:lvl4pPr>
            <a:lvl5pPr marL="720000" indent="0">
              <a:buNone/>
              <a:defRPr/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37DE34-02BE-BC43-B61C-07F0D9F063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5251" y="3819832"/>
            <a:ext cx="5580000" cy="1121922"/>
          </a:xfrm>
        </p:spPr>
        <p:txBody>
          <a:bodyPr lIns="0" anchor="b">
            <a:normAutofit/>
          </a:bodyPr>
          <a:lstStyle>
            <a:lvl1pPr algn="l">
              <a:lnSpc>
                <a:spcPts val="2800"/>
              </a:lnSpc>
              <a:defRPr sz="2400" b="1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59A24BD-79D1-0049-8D03-5399BB5E2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5250" y="5258554"/>
            <a:ext cx="8474749" cy="832530"/>
          </a:xfrm>
        </p:spPr>
        <p:txBody>
          <a:bodyPr lIns="0">
            <a:normAutofit/>
          </a:bodyPr>
          <a:lstStyle>
            <a:lvl1pPr marL="0" indent="0" algn="l">
              <a:lnSpc>
                <a:spcPts val="2000"/>
              </a:lnSpc>
              <a:spcAft>
                <a:spcPts val="1000"/>
              </a:spcAft>
              <a:buNone/>
              <a:defRPr sz="16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D295DC3C-BFF4-2F42-97E4-EC6AE39130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8419" y="6436800"/>
            <a:ext cx="41148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5" name="Foliennummernplatzhalter 5">
            <a:extLst>
              <a:ext uri="{FF2B5EF4-FFF2-40B4-BE49-F238E27FC236}">
                <a16:creationId xmlns:a16="http://schemas.microsoft.com/office/drawing/2014/main" id="{159D032E-B151-3C40-AD59-D7C7BBBCEE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56063" y="6436800"/>
            <a:ext cx="72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fld id="{C79F326D-7C0A-FB48-9583-A1568398DE9D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6" name="Datumsplatzhalter 3">
            <a:extLst>
              <a:ext uri="{FF2B5EF4-FFF2-40B4-BE49-F238E27FC236}">
                <a16:creationId xmlns:a16="http://schemas.microsoft.com/office/drawing/2014/main" id="{F0ADF022-F662-2D49-A0BF-11718105CF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0" y="6436800"/>
            <a:ext cx="180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fld id="{04BF6A5A-58B0-BD43-97E0-91A544BB9BD8}" type="datetimeFigureOut">
              <a:rPr lang="de-DE" smtClean="0">
                <a:solidFill>
                  <a:srgbClr val="FFFFFF"/>
                </a:solidFill>
              </a:rPr>
              <a:pPr/>
              <a:t>28.10.2026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58177066-9AFC-9241-8148-B810D424E1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54800" y="504000"/>
            <a:ext cx="720000" cy="7200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4050836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vollflächig hel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51647FC5-2E3F-9D41-B3A8-A959E70FAB6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noFill/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37DE34-02BE-BC43-B61C-07F0D9F063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1800000"/>
            <a:ext cx="11124000" cy="2340000"/>
          </a:xfrm>
        </p:spPr>
        <p:txBody>
          <a:bodyPr lIns="0" anchor="b">
            <a:normAutofit/>
          </a:bodyPr>
          <a:lstStyle>
            <a:lvl1pPr algn="l"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59A24BD-79D1-0049-8D03-5399BB5E2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4500000"/>
            <a:ext cx="11124000" cy="1620000"/>
          </a:xfrm>
        </p:spPr>
        <p:txBody>
          <a:bodyPr lIns="0">
            <a:normAutofit/>
          </a:bodyPr>
          <a:lstStyle>
            <a:lvl1pPr marL="0" indent="0" algn="l">
              <a:lnSpc>
                <a:spcPts val="2400"/>
              </a:lnSpc>
              <a:spcAft>
                <a:spcPts val="1000"/>
              </a:spcAft>
              <a:buNone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D295DC3C-BFF4-2F42-97E4-EC6AE39130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8419" y="6436800"/>
            <a:ext cx="41148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5" name="Foliennummernplatzhalter 5">
            <a:extLst>
              <a:ext uri="{FF2B5EF4-FFF2-40B4-BE49-F238E27FC236}">
                <a16:creationId xmlns:a16="http://schemas.microsoft.com/office/drawing/2014/main" id="{159D032E-B151-3C40-AD59-D7C7BBBCEE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56063" y="6436800"/>
            <a:ext cx="72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fld id="{C79F326D-7C0A-FB48-9583-A1568398DE9D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6" name="Datumsplatzhalter 3">
            <a:extLst>
              <a:ext uri="{FF2B5EF4-FFF2-40B4-BE49-F238E27FC236}">
                <a16:creationId xmlns:a16="http://schemas.microsoft.com/office/drawing/2014/main" id="{F0ADF022-F662-2D49-A0BF-11718105CF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0" y="6436800"/>
            <a:ext cx="180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fld id="{04BF6A5A-58B0-BD43-97E0-91A544BB9BD8}" type="datetimeFigureOut">
              <a:rPr lang="de-DE" smtClean="0">
                <a:solidFill>
                  <a:srgbClr val="000000"/>
                </a:solidFill>
              </a:rPr>
              <a:pPr/>
              <a:t>28.10.2026</a:t>
            </a:fld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B3265D91-1BC5-9B42-AA6C-F3066E210A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54800" y="504000"/>
            <a:ext cx="720000" cy="720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67591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vollflächig hell Lay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51647FC5-2E3F-9D41-B3A8-A959E70FAB6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noFill/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010DA11B-8204-464A-80FD-C0F0029F7E6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3031991"/>
            <a:ext cx="12192000" cy="3819525"/>
          </a:xfrm>
          <a:blipFill>
            <a:blip r:embed="rId2" cstate="screen">
              <a:alphaModFix amt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  <a:lvl2pPr marL="180000" indent="0">
              <a:buNone/>
              <a:defRPr/>
            </a:lvl2pPr>
            <a:lvl3pPr marL="360000" indent="0">
              <a:buNone/>
              <a:defRPr/>
            </a:lvl3pPr>
            <a:lvl4pPr marL="540000" indent="0">
              <a:buNone/>
              <a:defRPr/>
            </a:lvl4pPr>
            <a:lvl5pPr marL="720000" indent="0">
              <a:buNone/>
              <a:defRPr/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37DE34-02BE-BC43-B61C-07F0D9F063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5251" y="3819832"/>
            <a:ext cx="5580000" cy="1121922"/>
          </a:xfrm>
        </p:spPr>
        <p:txBody>
          <a:bodyPr lIns="0" anchor="b">
            <a:normAutofit/>
          </a:bodyPr>
          <a:lstStyle>
            <a:lvl1pPr algn="l">
              <a:lnSpc>
                <a:spcPts val="2800"/>
              </a:lnSpc>
              <a:defRPr sz="2400" b="1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59A24BD-79D1-0049-8D03-5399BB5E2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5250" y="5258554"/>
            <a:ext cx="8474749" cy="832530"/>
          </a:xfrm>
        </p:spPr>
        <p:txBody>
          <a:bodyPr lIns="0">
            <a:normAutofit/>
          </a:bodyPr>
          <a:lstStyle>
            <a:lvl1pPr marL="0" indent="0" algn="l">
              <a:lnSpc>
                <a:spcPts val="2000"/>
              </a:lnSpc>
              <a:spcAft>
                <a:spcPts val="1000"/>
              </a:spcAft>
              <a:buNone/>
              <a:defRPr sz="16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9D5B1786-315B-CF41-877A-2393EC8003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8419" y="6436800"/>
            <a:ext cx="41148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DEF91DD5-F37E-BD4C-97FB-352B804CAE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56063" y="6436800"/>
            <a:ext cx="72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fld id="{C79F326D-7C0A-FB48-9583-A1568398DE9D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7" name="Datumsplatzhalter 3">
            <a:extLst>
              <a:ext uri="{FF2B5EF4-FFF2-40B4-BE49-F238E27FC236}">
                <a16:creationId xmlns:a16="http://schemas.microsoft.com/office/drawing/2014/main" id="{192AED35-18EB-634B-B267-1495670E4A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0" y="6436800"/>
            <a:ext cx="180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fld id="{04BF6A5A-58B0-BD43-97E0-91A544BB9BD8}" type="datetimeFigureOut">
              <a:rPr lang="de-DE" smtClean="0">
                <a:solidFill>
                  <a:srgbClr val="000000"/>
                </a:solidFill>
              </a:rPr>
              <a:pPr/>
              <a:t>28.10.2026</a:t>
            </a:fld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4" name="Textplatzhalter 6">
            <a:extLst>
              <a:ext uri="{FF2B5EF4-FFF2-40B4-BE49-F238E27FC236}">
                <a16:creationId xmlns:a16="http://schemas.microsoft.com/office/drawing/2014/main" id="{36698534-7E9E-9E45-BCFE-CA78515250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54800" y="504000"/>
            <a:ext cx="720000" cy="7200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2914646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D0F7EC-96BF-3949-98AF-4C772A4CF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FD000A8-6839-3343-8915-8F8E8F3448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360000" indent="-180000">
              <a:buFont typeface="Arial" panose="020B0604020202020204" pitchFamily="34" charset="0"/>
              <a:buChar char="•"/>
              <a:defRPr/>
            </a:lvl2pPr>
            <a:lvl3pPr marL="540000" indent="-180000">
              <a:buFont typeface="Arial" panose="020B0604020202020204" pitchFamily="34" charset="0"/>
              <a:buChar char="•"/>
              <a:defRPr/>
            </a:lvl3pPr>
            <a:lvl4pPr marL="720000" indent="-180000">
              <a:buFont typeface="Arial" panose="020B0604020202020204" pitchFamily="34" charset="0"/>
              <a:buChar char="•"/>
              <a:defRPr/>
            </a:lvl4pPr>
            <a:lvl5pPr marL="900000" indent="-1800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6ED2551-E73D-6040-8768-3F8745835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>
                <a:solidFill>
                  <a:srgbClr val="90949F"/>
                </a:solidFill>
              </a:rPr>
              <a:pPr/>
              <a:t>28.10.2026</a:t>
            </a:fld>
            <a:endParaRPr lang="de-DE">
              <a:solidFill>
                <a:srgbClr val="90949F"/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7D7A905-B29D-6F43-B65C-3E8D331D2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90949F"/>
              </a:solidFill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F4F7306-77E7-5848-B1EA-970609C4F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>
                <a:solidFill>
                  <a:srgbClr val="90949F"/>
                </a:solidFill>
              </a:rPr>
              <a:pPr/>
              <a:t>‹Nr.›</a:t>
            </a:fld>
            <a:endParaRPr lang="de-DE">
              <a:solidFill>
                <a:srgbClr val="90949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53548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 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D0F7EC-96BF-3949-98AF-4C772A4CF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FD000A8-6839-3343-8915-8F8E8F3448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spcAft>
                <a:spcPts val="800"/>
              </a:spcAft>
              <a:buFontTx/>
              <a:buNone/>
              <a:defRPr sz="1600"/>
            </a:lvl1pPr>
            <a:lvl2pPr marL="415800" indent="0">
              <a:buFontTx/>
              <a:buNone/>
              <a:defRPr/>
            </a:lvl2pPr>
            <a:lvl3pPr marL="873000" indent="0">
              <a:buFontTx/>
              <a:buNone/>
              <a:defRPr/>
            </a:lvl3pPr>
            <a:lvl4pPr marL="1330200" indent="0">
              <a:buFontTx/>
              <a:buNone/>
              <a:defRPr/>
            </a:lvl4pPr>
            <a:lvl5pPr marL="1787400" indent="0">
              <a:buFontTx/>
              <a:buNone/>
              <a:defRPr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6ED2551-E73D-6040-8768-3F8745835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>
                <a:solidFill>
                  <a:srgbClr val="90949F"/>
                </a:solidFill>
              </a:rPr>
              <a:pPr/>
              <a:t>28.10.2026</a:t>
            </a:fld>
            <a:endParaRPr lang="de-DE">
              <a:solidFill>
                <a:srgbClr val="90949F"/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7D7A905-B29D-6F43-B65C-3E8D331D2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90949F"/>
              </a:solidFill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F4F7306-77E7-5848-B1EA-970609C4F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>
                <a:solidFill>
                  <a:srgbClr val="90949F"/>
                </a:solidFill>
              </a:rPr>
              <a:pPr/>
              <a:t>‹Nr.›</a:t>
            </a:fld>
            <a:endParaRPr lang="de-DE">
              <a:solidFill>
                <a:srgbClr val="90949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98062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ließtext plaka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D0F7EC-96BF-3949-98AF-4C772A4CF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FD000A8-6839-3343-8915-8F8E8F3448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 sz="2400"/>
            </a:lvl1pPr>
            <a:lvl2pPr marL="415800" indent="0">
              <a:buFontTx/>
              <a:buNone/>
              <a:defRPr/>
            </a:lvl2pPr>
            <a:lvl3pPr marL="873000" indent="0">
              <a:buFontTx/>
              <a:buNone/>
              <a:defRPr/>
            </a:lvl3pPr>
            <a:lvl4pPr marL="1330200" indent="0">
              <a:buFontTx/>
              <a:buNone/>
              <a:defRPr/>
            </a:lvl4pPr>
            <a:lvl5pPr marL="1787400" indent="0">
              <a:buFontTx/>
              <a:buNone/>
              <a:defRPr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6ED2551-E73D-6040-8768-3F8745835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>
                <a:solidFill>
                  <a:srgbClr val="90949F"/>
                </a:solidFill>
              </a:rPr>
              <a:pPr/>
              <a:t>28.10.2026</a:t>
            </a:fld>
            <a:endParaRPr lang="de-DE">
              <a:solidFill>
                <a:srgbClr val="90949F"/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7D7A905-B29D-6F43-B65C-3E8D331D2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90949F"/>
              </a:solidFill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F4F7306-77E7-5848-B1EA-970609C4F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>
                <a:solidFill>
                  <a:srgbClr val="90949F"/>
                </a:solidFill>
              </a:rPr>
              <a:pPr/>
              <a:t>‹Nr.›</a:t>
            </a:fld>
            <a:endParaRPr lang="de-DE">
              <a:solidFill>
                <a:srgbClr val="90949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25976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Aufzählu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EF5B8B-8A74-DC40-B0A3-55EB81CCC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CDAAB2-4556-9545-B36E-845477812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800000"/>
            <a:ext cx="5400000" cy="4176000"/>
          </a:xfrm>
        </p:spPr>
        <p:txBody>
          <a:bodyPr/>
          <a:lstStyle>
            <a:lvl2pPr marL="360000" indent="-180000">
              <a:buFont typeface="Arial" panose="020B0604020202020204" pitchFamily="34" charset="0"/>
              <a:buChar char="•"/>
              <a:defRPr/>
            </a:lvl2pPr>
            <a:lvl3pPr marL="540000" indent="-180000">
              <a:buFont typeface="Arial" panose="020B0604020202020204" pitchFamily="34" charset="0"/>
              <a:buChar char="•"/>
              <a:defRPr/>
            </a:lvl3pPr>
            <a:lvl4pPr marL="720000" indent="-180000">
              <a:buFont typeface="Arial" panose="020B0604020202020204" pitchFamily="34" charset="0"/>
              <a:buChar char="•"/>
              <a:defRPr/>
            </a:lvl4pPr>
            <a:lvl5pPr marL="900000" indent="-1800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34B323B-A557-994C-8751-0E2290C7EC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2000" y="1800000"/>
            <a:ext cx="5400000" cy="4176000"/>
          </a:xfrm>
        </p:spPr>
        <p:txBody>
          <a:bodyPr/>
          <a:lstStyle>
            <a:lvl1pPr marL="180000" indent="-180000">
              <a:buFont typeface="Arial" panose="020B0604020202020204" pitchFamily="34" charset="0"/>
              <a:buChar char="•"/>
              <a:defRPr/>
            </a:lvl1pPr>
            <a:lvl2pPr marL="360000" indent="-180000">
              <a:buFont typeface="Arial" panose="020B0604020202020204" pitchFamily="34" charset="0"/>
              <a:buChar char="•"/>
              <a:defRPr/>
            </a:lvl2pPr>
            <a:lvl3pPr marL="540000" indent="-180000">
              <a:buFont typeface="Arial" panose="020B0604020202020204" pitchFamily="34" charset="0"/>
              <a:buChar char="•"/>
              <a:defRPr/>
            </a:lvl3pPr>
            <a:lvl4pPr marL="720000" indent="-180000">
              <a:buFont typeface="Arial" panose="020B0604020202020204" pitchFamily="34" charset="0"/>
              <a:buChar char="•"/>
              <a:defRPr/>
            </a:lvl4pPr>
            <a:lvl5pPr marL="900000" indent="-1800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EE436C9-99A8-F74E-82EC-310403A53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>
                <a:solidFill>
                  <a:srgbClr val="90949F"/>
                </a:solidFill>
              </a:rPr>
              <a:pPr/>
              <a:t>28.10.2026</a:t>
            </a:fld>
            <a:endParaRPr lang="de-DE">
              <a:solidFill>
                <a:srgbClr val="90949F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FB4C68-42D9-B647-8BF5-84EAEA16B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90949F"/>
              </a:solidFill>
            </a:endParaRP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E8E4C29-E952-4A4B-AF70-1C1C78BD6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>
                <a:solidFill>
                  <a:srgbClr val="90949F"/>
                </a:solidFill>
              </a:rPr>
              <a:pPr/>
              <a:t>‹Nr.›</a:t>
            </a:fld>
            <a:endParaRPr lang="de-DE">
              <a:solidFill>
                <a:srgbClr val="90949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07014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EF5B8B-8A74-DC40-B0A3-55EB81CCC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CDAAB2-4556-9545-B36E-845477812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800000"/>
            <a:ext cx="5400000" cy="4176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180000" indent="0">
              <a:buFontTx/>
              <a:buNone/>
              <a:defRPr/>
            </a:lvl2pPr>
            <a:lvl3pPr marL="360000" indent="0">
              <a:buFontTx/>
              <a:buNone/>
              <a:defRPr/>
            </a:lvl3pPr>
            <a:lvl4pPr marL="540000" indent="0">
              <a:buFontTx/>
              <a:buNone/>
              <a:defRPr/>
            </a:lvl4pPr>
            <a:lvl5pPr marL="720000" indent="0">
              <a:buFontTx/>
              <a:buNone/>
              <a:defRPr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34B323B-A557-994C-8751-0E2290C7EC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2000" y="1800000"/>
            <a:ext cx="5400000" cy="4176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180000" indent="0">
              <a:buFontTx/>
              <a:buNone/>
              <a:defRPr/>
            </a:lvl2pPr>
            <a:lvl3pPr marL="360000" indent="0">
              <a:buFontTx/>
              <a:buNone/>
              <a:defRPr/>
            </a:lvl3pPr>
            <a:lvl4pPr marL="540000" indent="0">
              <a:buFontTx/>
              <a:buNone/>
              <a:defRPr/>
            </a:lvl4pPr>
            <a:lvl5pPr marL="720000" indent="0">
              <a:buFontTx/>
              <a:buNone/>
              <a:defRPr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EE436C9-99A8-F74E-82EC-310403A53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>
                <a:solidFill>
                  <a:srgbClr val="90949F"/>
                </a:solidFill>
              </a:rPr>
              <a:pPr/>
              <a:t>28.10.2026</a:t>
            </a:fld>
            <a:endParaRPr lang="de-DE">
              <a:solidFill>
                <a:srgbClr val="90949F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FB4C68-42D9-B647-8BF5-84EAEA16B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90949F"/>
              </a:solidFill>
            </a:endParaRP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E8E4C29-E952-4A4B-AF70-1C1C78BD6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>
                <a:solidFill>
                  <a:srgbClr val="90949F"/>
                </a:solidFill>
              </a:rPr>
              <a:pPr/>
              <a:t>‹Nr.›</a:t>
            </a:fld>
            <a:endParaRPr lang="de-DE">
              <a:solidFill>
                <a:srgbClr val="90949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87150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Aufzählu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EF5B8B-8A74-DC40-B0A3-55EB81CCC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CDAAB2-4556-9545-B36E-845477812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800000"/>
            <a:ext cx="2520000" cy="4176000"/>
          </a:xfrm>
        </p:spPr>
        <p:txBody>
          <a:bodyPr/>
          <a:lstStyle>
            <a:lvl1pPr marL="180000" indent="-180000">
              <a:spcBef>
                <a:spcPts val="0"/>
              </a:spcBef>
              <a:spcAft>
                <a:spcPts val="800"/>
              </a:spcAft>
              <a:tabLst/>
              <a:defRPr/>
            </a:lvl1pPr>
            <a:lvl2pPr marL="360000" indent="-1800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/>
            </a:lvl2pPr>
            <a:lvl3pPr marL="540000" indent="-1800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/>
            </a:lvl3pPr>
            <a:lvl4pPr marL="720000" indent="-1800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/>
            </a:lvl4pPr>
            <a:lvl5pPr marL="900000" indent="-1800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EE436C9-99A8-F74E-82EC-310403A53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>
                <a:solidFill>
                  <a:srgbClr val="90949F"/>
                </a:solidFill>
              </a:rPr>
              <a:pPr/>
              <a:t>28.10.2026</a:t>
            </a:fld>
            <a:endParaRPr lang="de-DE">
              <a:solidFill>
                <a:srgbClr val="90949F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FB4C68-42D9-B647-8BF5-84EAEA16B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90949F"/>
              </a:solidFill>
            </a:endParaRP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E8E4C29-E952-4A4B-AF70-1C1C78BD6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>
                <a:solidFill>
                  <a:srgbClr val="90949F"/>
                </a:solidFill>
              </a:rPr>
              <a:pPr/>
              <a:t>‹Nr.›</a:t>
            </a:fld>
            <a:endParaRPr lang="de-DE">
              <a:solidFill>
                <a:srgbClr val="90949F"/>
              </a:solidFill>
            </a:endParaRP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5A13BE77-C67E-5F4D-A378-7B36B1EEF6F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413829" y="1800000"/>
            <a:ext cx="2520000" cy="4176000"/>
          </a:xfrm>
        </p:spPr>
        <p:txBody>
          <a:bodyPr/>
          <a:lstStyle>
            <a:lvl1pPr marL="180000" indent="-180000">
              <a:spcBef>
                <a:spcPts val="0"/>
              </a:spcBef>
              <a:spcAft>
                <a:spcPts val="800"/>
              </a:spcAft>
              <a:tabLst/>
              <a:defRPr/>
            </a:lvl1pPr>
            <a:lvl2pPr marL="360000" indent="-1800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/>
            </a:lvl2pPr>
            <a:lvl3pPr marL="540000" indent="-1800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/>
            </a:lvl3pPr>
            <a:lvl4pPr marL="720000" indent="-1800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/>
            </a:lvl4pPr>
            <a:lvl5pPr marL="900000" indent="-1800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068CA13D-31DB-4F49-9E54-D14A593B8FCC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87658" y="1800000"/>
            <a:ext cx="2520000" cy="4176000"/>
          </a:xfrm>
        </p:spPr>
        <p:txBody>
          <a:bodyPr/>
          <a:lstStyle>
            <a:lvl1pPr marL="180000" indent="-180000">
              <a:spcBef>
                <a:spcPts val="0"/>
              </a:spcBef>
              <a:spcAft>
                <a:spcPts val="800"/>
              </a:spcAft>
              <a:tabLst/>
              <a:defRPr/>
            </a:lvl1pPr>
            <a:lvl2pPr marL="360000" indent="-1800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/>
            </a:lvl2pPr>
            <a:lvl3pPr marL="540000" indent="-1800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/>
            </a:lvl3pPr>
            <a:lvl4pPr marL="720000" indent="-1800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/>
            </a:lvl4pPr>
            <a:lvl5pPr marL="900000" indent="-1800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466CB936-1AFA-E043-92E8-89382C7480FA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9161486" y="1800000"/>
            <a:ext cx="2520000" cy="4176000"/>
          </a:xfrm>
        </p:spPr>
        <p:txBody>
          <a:bodyPr/>
          <a:lstStyle>
            <a:lvl1pPr marL="180000" indent="-180000">
              <a:spcBef>
                <a:spcPts val="0"/>
              </a:spcBef>
              <a:spcAft>
                <a:spcPts val="800"/>
              </a:spcAft>
              <a:tabLst/>
              <a:defRPr/>
            </a:lvl1pPr>
            <a:lvl2pPr marL="360000" indent="-1800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/>
            </a:lvl2pPr>
            <a:lvl3pPr marL="540000" indent="-1800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/>
            </a:lvl3pPr>
            <a:lvl4pPr marL="720000" indent="-1800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/>
            </a:lvl4pPr>
            <a:lvl5pPr marL="900000" indent="-1800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014209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EF5B8B-8A74-DC40-B0A3-55EB81CCC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CDAAB2-4556-9545-B36E-845477812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800000"/>
            <a:ext cx="2520000" cy="4176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1pPr>
            <a:lvl2pPr marL="18000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2pPr>
            <a:lvl3pPr marL="36000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3pPr>
            <a:lvl4pPr marL="54000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4pPr>
            <a:lvl5pPr marL="72000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EE436C9-99A8-F74E-82EC-310403A53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>
                <a:solidFill>
                  <a:srgbClr val="90949F"/>
                </a:solidFill>
              </a:rPr>
              <a:pPr/>
              <a:t>28.10.2026</a:t>
            </a:fld>
            <a:endParaRPr lang="de-DE">
              <a:solidFill>
                <a:srgbClr val="90949F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FB4C68-42D9-B647-8BF5-84EAEA16B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90949F"/>
              </a:solidFill>
            </a:endParaRP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E8E4C29-E952-4A4B-AF70-1C1C78BD6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>
                <a:solidFill>
                  <a:srgbClr val="90949F"/>
                </a:solidFill>
              </a:rPr>
              <a:pPr/>
              <a:t>‹Nr.›</a:t>
            </a:fld>
            <a:endParaRPr lang="de-DE">
              <a:solidFill>
                <a:srgbClr val="90949F"/>
              </a:solidFill>
            </a:endParaRP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5A13BE77-C67E-5F4D-A378-7B36B1EEF6F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413829" y="1800000"/>
            <a:ext cx="2520000" cy="4176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1pPr>
            <a:lvl2pPr marL="18000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2pPr>
            <a:lvl3pPr marL="36000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3pPr>
            <a:lvl4pPr marL="54000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4pPr>
            <a:lvl5pPr marL="72000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068CA13D-31DB-4F49-9E54-D14A593B8FCC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87658" y="1800000"/>
            <a:ext cx="2520000" cy="4176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1pPr>
            <a:lvl2pPr marL="18000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2pPr>
            <a:lvl3pPr marL="36000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3pPr>
            <a:lvl4pPr marL="54000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4pPr>
            <a:lvl5pPr marL="72000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466CB936-1AFA-E043-92E8-89382C7480FA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9161486" y="1800000"/>
            <a:ext cx="2520000" cy="4176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1pPr>
            <a:lvl2pPr marL="18000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2pPr>
            <a:lvl3pPr marL="36000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3pPr>
            <a:lvl4pPr marL="54000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4pPr>
            <a:lvl5pPr marL="72000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5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148593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nhalte &amp;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EF5B8B-8A74-DC40-B0A3-55EB81CCC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CDAAB2-4556-9545-B36E-845477812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800000"/>
            <a:ext cx="2520000" cy="1800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1pPr>
            <a:lvl2pPr marL="360000" indent="-180000">
              <a:spcBef>
                <a:spcPts val="0"/>
              </a:spcBef>
              <a:spcAft>
                <a:spcPts val="800"/>
              </a:spcAft>
              <a:tabLst/>
              <a:defRPr/>
            </a:lvl2pPr>
            <a:lvl3pPr marL="540000" indent="-180000">
              <a:spcBef>
                <a:spcPts val="0"/>
              </a:spcBef>
              <a:spcAft>
                <a:spcPts val="800"/>
              </a:spcAft>
              <a:tabLst/>
              <a:defRPr/>
            </a:lvl3pPr>
            <a:lvl4pPr marL="720000" indent="-180000">
              <a:spcBef>
                <a:spcPts val="0"/>
              </a:spcBef>
              <a:spcAft>
                <a:spcPts val="800"/>
              </a:spcAft>
              <a:tabLst/>
              <a:defRPr/>
            </a:lvl4pPr>
            <a:lvl5pPr marL="900000" indent="-180000">
              <a:spcBef>
                <a:spcPts val="0"/>
              </a:spcBef>
              <a:spcAft>
                <a:spcPts val="800"/>
              </a:spcAft>
              <a:tabLst/>
              <a:defRPr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EE436C9-99A8-F74E-82EC-310403A53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>
                <a:solidFill>
                  <a:srgbClr val="90949F"/>
                </a:solidFill>
              </a:rPr>
              <a:pPr/>
              <a:t>28.10.2026</a:t>
            </a:fld>
            <a:endParaRPr lang="de-DE">
              <a:solidFill>
                <a:srgbClr val="90949F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FB4C68-42D9-B647-8BF5-84EAEA16B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90949F"/>
              </a:solidFill>
            </a:endParaRP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E8E4C29-E952-4A4B-AF70-1C1C78BD6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>
                <a:solidFill>
                  <a:srgbClr val="90949F"/>
                </a:solidFill>
              </a:rPr>
              <a:pPr/>
              <a:t>‹Nr.›</a:t>
            </a:fld>
            <a:endParaRPr lang="de-DE">
              <a:solidFill>
                <a:srgbClr val="90949F"/>
              </a:solidFill>
            </a:endParaRP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5A13BE77-C67E-5F4D-A378-7B36B1EEF6F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413829" y="1800000"/>
            <a:ext cx="2520000" cy="1800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1pPr>
            <a:lvl2pPr marL="360000" indent="-180000">
              <a:spcBef>
                <a:spcPts val="0"/>
              </a:spcBef>
              <a:spcAft>
                <a:spcPts val="800"/>
              </a:spcAft>
              <a:tabLst/>
              <a:defRPr/>
            </a:lvl2pPr>
            <a:lvl3pPr marL="540000" indent="-180000">
              <a:spcBef>
                <a:spcPts val="0"/>
              </a:spcBef>
              <a:spcAft>
                <a:spcPts val="800"/>
              </a:spcAft>
              <a:tabLst/>
              <a:defRPr/>
            </a:lvl3pPr>
            <a:lvl4pPr marL="720000" indent="-180000">
              <a:spcBef>
                <a:spcPts val="0"/>
              </a:spcBef>
              <a:spcAft>
                <a:spcPts val="800"/>
              </a:spcAft>
              <a:tabLst/>
              <a:defRPr/>
            </a:lvl4pPr>
            <a:lvl5pPr marL="900000" indent="-180000">
              <a:spcBef>
                <a:spcPts val="0"/>
              </a:spcBef>
              <a:spcAft>
                <a:spcPts val="800"/>
              </a:spcAft>
              <a:tabLst/>
              <a:defRPr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068CA13D-31DB-4F49-9E54-D14A593B8FCC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87658" y="1800000"/>
            <a:ext cx="2520000" cy="1800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1pPr>
            <a:lvl2pPr marL="360000" indent="-180000">
              <a:spcBef>
                <a:spcPts val="0"/>
              </a:spcBef>
              <a:spcAft>
                <a:spcPts val="800"/>
              </a:spcAft>
              <a:tabLst/>
              <a:defRPr/>
            </a:lvl2pPr>
            <a:lvl3pPr marL="540000" indent="-180000">
              <a:spcBef>
                <a:spcPts val="0"/>
              </a:spcBef>
              <a:spcAft>
                <a:spcPts val="800"/>
              </a:spcAft>
              <a:tabLst/>
              <a:defRPr/>
            </a:lvl3pPr>
            <a:lvl4pPr marL="720000" indent="-180000">
              <a:spcBef>
                <a:spcPts val="0"/>
              </a:spcBef>
              <a:spcAft>
                <a:spcPts val="800"/>
              </a:spcAft>
              <a:tabLst/>
              <a:defRPr/>
            </a:lvl4pPr>
            <a:lvl5pPr marL="900000" indent="-180000">
              <a:spcBef>
                <a:spcPts val="0"/>
              </a:spcBef>
              <a:spcAft>
                <a:spcPts val="800"/>
              </a:spcAft>
              <a:tabLst/>
              <a:defRPr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466CB936-1AFA-E043-92E8-89382C7480FA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9161486" y="1800000"/>
            <a:ext cx="2520000" cy="1800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/>
            </a:lvl1pPr>
            <a:lvl2pPr marL="360000" indent="-180000">
              <a:spcBef>
                <a:spcPts val="0"/>
              </a:spcBef>
              <a:spcAft>
                <a:spcPts val="800"/>
              </a:spcAft>
              <a:tabLst/>
              <a:defRPr/>
            </a:lvl2pPr>
            <a:lvl3pPr marL="540000" indent="-180000">
              <a:spcBef>
                <a:spcPts val="0"/>
              </a:spcBef>
              <a:spcAft>
                <a:spcPts val="800"/>
              </a:spcAft>
              <a:tabLst/>
              <a:defRPr/>
            </a:lvl3pPr>
            <a:lvl4pPr marL="720000" indent="-180000">
              <a:spcBef>
                <a:spcPts val="0"/>
              </a:spcBef>
              <a:spcAft>
                <a:spcPts val="800"/>
              </a:spcAft>
              <a:tabLst/>
              <a:defRPr/>
            </a:lvl4pPr>
            <a:lvl5pPr marL="900000" indent="-180000">
              <a:spcBef>
                <a:spcPts val="0"/>
              </a:spcBef>
              <a:spcAft>
                <a:spcPts val="800"/>
              </a:spcAft>
              <a:tabLst/>
              <a:defRPr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05E30C55-A1DB-F34C-89DA-09996892C74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15938" y="3827462"/>
            <a:ext cx="2520000" cy="21600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3" name="Bildplatzhalter 7">
            <a:extLst>
              <a:ext uri="{FF2B5EF4-FFF2-40B4-BE49-F238E27FC236}">
                <a16:creationId xmlns:a16="http://schemas.microsoft.com/office/drawing/2014/main" id="{3DB193E7-84F0-1844-99E4-9AEBE362A93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402142" y="3827462"/>
            <a:ext cx="2520000" cy="21600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4" name="Bildplatzhalter 7">
            <a:extLst>
              <a:ext uri="{FF2B5EF4-FFF2-40B4-BE49-F238E27FC236}">
                <a16:creationId xmlns:a16="http://schemas.microsoft.com/office/drawing/2014/main" id="{BB8BDB68-455D-394A-9CC8-E08D5A94821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88346" y="3827462"/>
            <a:ext cx="2520000" cy="21600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5" name="Bildplatzhalter 7">
            <a:extLst>
              <a:ext uri="{FF2B5EF4-FFF2-40B4-BE49-F238E27FC236}">
                <a16:creationId xmlns:a16="http://schemas.microsoft.com/office/drawing/2014/main" id="{57916DDD-5C26-F041-990B-B40C5122668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174549" y="3827462"/>
            <a:ext cx="2520000" cy="21600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49123284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lder &amp; Beschreib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EF5B8B-8A74-DC40-B0A3-55EB81CCC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CDAAB2-4556-9545-B36E-845477812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7" y="4860000"/>
            <a:ext cx="3420000" cy="1080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360000" indent="-180000">
              <a:spcBef>
                <a:spcPts val="0"/>
              </a:spcBef>
              <a:spcAft>
                <a:spcPts val="800"/>
              </a:spcAft>
              <a:tabLst/>
              <a:defRPr/>
            </a:lvl2pPr>
            <a:lvl3pPr marL="540000" indent="-180000">
              <a:spcBef>
                <a:spcPts val="0"/>
              </a:spcBef>
              <a:spcAft>
                <a:spcPts val="800"/>
              </a:spcAft>
              <a:tabLst/>
              <a:defRPr/>
            </a:lvl3pPr>
            <a:lvl4pPr marL="720000" indent="-180000">
              <a:spcBef>
                <a:spcPts val="0"/>
              </a:spcBef>
              <a:spcAft>
                <a:spcPts val="800"/>
              </a:spcAft>
              <a:tabLst/>
              <a:defRPr/>
            </a:lvl4pPr>
            <a:lvl5pPr marL="900000" indent="-180000">
              <a:spcBef>
                <a:spcPts val="0"/>
              </a:spcBef>
              <a:spcAft>
                <a:spcPts val="800"/>
              </a:spcAft>
              <a:tabLst/>
              <a:defRPr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EE436C9-99A8-F74E-82EC-310403A53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>
                <a:solidFill>
                  <a:srgbClr val="90949F"/>
                </a:solidFill>
              </a:rPr>
              <a:pPr/>
              <a:t>28.10.2026</a:t>
            </a:fld>
            <a:endParaRPr lang="de-DE">
              <a:solidFill>
                <a:srgbClr val="90949F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FB4C68-42D9-B647-8BF5-84EAEA16B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90949F"/>
              </a:solidFill>
            </a:endParaRP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E8E4C29-E952-4A4B-AF70-1C1C78BD6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>
                <a:solidFill>
                  <a:srgbClr val="90949F"/>
                </a:solidFill>
              </a:rPr>
              <a:pPr/>
              <a:t>‹Nr.›</a:t>
            </a:fld>
            <a:endParaRPr lang="de-DE">
              <a:solidFill>
                <a:srgbClr val="90949F"/>
              </a:solidFill>
            </a:endParaRPr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05E30C55-A1DB-F34C-89DA-09996892C74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15937" y="1803260"/>
            <a:ext cx="3420000" cy="27000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4" name="Inhaltsplatzhalter 2">
            <a:extLst>
              <a:ext uri="{FF2B5EF4-FFF2-40B4-BE49-F238E27FC236}">
                <a16:creationId xmlns:a16="http://schemas.microsoft.com/office/drawing/2014/main" id="{082E9A6A-836A-EA42-A785-A0E4BD9CD243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4386000" y="4860000"/>
            <a:ext cx="3420000" cy="1080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360000" indent="-180000">
              <a:spcBef>
                <a:spcPts val="0"/>
              </a:spcBef>
              <a:spcAft>
                <a:spcPts val="800"/>
              </a:spcAft>
              <a:tabLst/>
              <a:defRPr/>
            </a:lvl2pPr>
            <a:lvl3pPr marL="540000" indent="-180000">
              <a:spcBef>
                <a:spcPts val="0"/>
              </a:spcBef>
              <a:spcAft>
                <a:spcPts val="800"/>
              </a:spcAft>
              <a:tabLst/>
              <a:defRPr/>
            </a:lvl3pPr>
            <a:lvl4pPr marL="720000" indent="-180000">
              <a:spcBef>
                <a:spcPts val="0"/>
              </a:spcBef>
              <a:spcAft>
                <a:spcPts val="800"/>
              </a:spcAft>
              <a:tabLst/>
              <a:defRPr/>
            </a:lvl4pPr>
            <a:lvl5pPr marL="900000" indent="-180000">
              <a:spcBef>
                <a:spcPts val="0"/>
              </a:spcBef>
              <a:spcAft>
                <a:spcPts val="800"/>
              </a:spcAft>
              <a:tabLst/>
              <a:defRPr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25" name="Bildplatzhalter 7">
            <a:extLst>
              <a:ext uri="{FF2B5EF4-FFF2-40B4-BE49-F238E27FC236}">
                <a16:creationId xmlns:a16="http://schemas.microsoft.com/office/drawing/2014/main" id="{A5AC9EFD-2DB2-5A41-BAF2-5980DBCF7E7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86000" y="1803260"/>
            <a:ext cx="3420000" cy="27000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6" name="Inhaltsplatzhalter 2">
            <a:extLst>
              <a:ext uri="{FF2B5EF4-FFF2-40B4-BE49-F238E27FC236}">
                <a16:creationId xmlns:a16="http://schemas.microsoft.com/office/drawing/2014/main" id="{4331DA3C-A2B3-BD45-827A-3A6070B08B23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8262212" y="4860000"/>
            <a:ext cx="3420000" cy="1080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FontTx/>
              <a:buNone/>
              <a:tabLst/>
              <a:defRPr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360000" indent="-180000">
              <a:spcBef>
                <a:spcPts val="0"/>
              </a:spcBef>
              <a:spcAft>
                <a:spcPts val="800"/>
              </a:spcAft>
              <a:tabLst/>
              <a:defRPr/>
            </a:lvl2pPr>
            <a:lvl3pPr marL="540000" indent="-180000">
              <a:spcBef>
                <a:spcPts val="0"/>
              </a:spcBef>
              <a:spcAft>
                <a:spcPts val="800"/>
              </a:spcAft>
              <a:tabLst/>
              <a:defRPr/>
            </a:lvl3pPr>
            <a:lvl4pPr marL="720000" indent="-180000">
              <a:spcBef>
                <a:spcPts val="0"/>
              </a:spcBef>
              <a:spcAft>
                <a:spcPts val="800"/>
              </a:spcAft>
              <a:tabLst/>
              <a:defRPr/>
            </a:lvl4pPr>
            <a:lvl5pPr marL="900000" indent="-180000">
              <a:spcBef>
                <a:spcPts val="0"/>
              </a:spcBef>
              <a:spcAft>
                <a:spcPts val="800"/>
              </a:spcAft>
              <a:tabLst/>
              <a:defRPr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27" name="Bildplatzhalter 7">
            <a:extLst>
              <a:ext uri="{FF2B5EF4-FFF2-40B4-BE49-F238E27FC236}">
                <a16:creationId xmlns:a16="http://schemas.microsoft.com/office/drawing/2014/main" id="{E5150148-ABD3-6644-97AD-03857044693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262212" y="1803260"/>
            <a:ext cx="3420000" cy="27000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72948121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1938806-433D-254D-8D12-921658F172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800000"/>
            <a:ext cx="5400000" cy="720000"/>
          </a:xfrm>
        </p:spPr>
        <p:txBody>
          <a:bodyPr anchor="b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AE0AABA-832A-F34D-BA74-38FF426B3C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0000" y="2700000"/>
            <a:ext cx="5400000" cy="3276000"/>
          </a:xfrm>
        </p:spPr>
        <p:txBody>
          <a:bodyPr>
            <a:normAutofit/>
          </a:bodyPr>
          <a:lstStyle>
            <a:lvl1pPr>
              <a:defRPr sz="1600"/>
            </a:lvl1pPr>
            <a:lvl2pPr marL="360000" indent="-180000">
              <a:buFont typeface="Arial" panose="020B0604020202020204" pitchFamily="34" charset="0"/>
              <a:buChar char="•"/>
              <a:defRPr sz="1600"/>
            </a:lvl2pPr>
            <a:lvl3pPr marL="540000" indent="-180000">
              <a:buFont typeface="Arial" panose="020B0604020202020204" pitchFamily="34" charset="0"/>
              <a:buChar char="•"/>
              <a:defRPr sz="1600"/>
            </a:lvl3pPr>
            <a:lvl4pPr marL="720000" indent="-180000">
              <a:buFont typeface="Arial" panose="020B0604020202020204" pitchFamily="34" charset="0"/>
              <a:buChar char="•"/>
              <a:defRPr sz="1600"/>
            </a:lvl4pPr>
            <a:lvl5pPr marL="900000" indent="-180000"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5E68865-F4F2-4B49-8CDC-57F2245A6A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2000" y="1800000"/>
            <a:ext cx="5400000" cy="720000"/>
          </a:xfrm>
        </p:spPr>
        <p:txBody>
          <a:bodyPr anchor="b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748B0AB-7878-1E4F-B9CC-8143769A3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>
                <a:solidFill>
                  <a:srgbClr val="90949F"/>
                </a:solidFill>
              </a:rPr>
              <a:pPr/>
              <a:t>28.10.2026</a:t>
            </a:fld>
            <a:endParaRPr lang="de-DE">
              <a:solidFill>
                <a:srgbClr val="90949F"/>
              </a:solidFill>
            </a:endParaRP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E93DD83-719E-B848-9EF6-5DDAD0EE1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90949F"/>
              </a:solidFill>
            </a:endParaRP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ECB3C57-95FD-0444-A9FD-21FD28621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>
                <a:solidFill>
                  <a:srgbClr val="90949F"/>
                </a:solidFill>
              </a:rPr>
              <a:pPr/>
              <a:t>‹Nr.›</a:t>
            </a:fld>
            <a:endParaRPr lang="de-DE">
              <a:solidFill>
                <a:srgbClr val="90949F"/>
              </a:solidFill>
            </a:endParaRP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C56457D6-6F31-194A-9761-12F70291D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360000"/>
            <a:ext cx="11136063" cy="10800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1" name="Inhaltsplatzhalter 3">
            <a:extLst>
              <a:ext uri="{FF2B5EF4-FFF2-40B4-BE49-F238E27FC236}">
                <a16:creationId xmlns:a16="http://schemas.microsoft.com/office/drawing/2014/main" id="{FD011688-562F-F040-9D25-22DB566DAE63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82000" y="2700000"/>
            <a:ext cx="5400000" cy="3276000"/>
          </a:xfrm>
        </p:spPr>
        <p:txBody>
          <a:bodyPr>
            <a:normAutofit/>
          </a:bodyPr>
          <a:lstStyle>
            <a:lvl1pPr>
              <a:defRPr sz="1600"/>
            </a:lvl1pPr>
            <a:lvl2pPr marL="360000" indent="-180000">
              <a:buFont typeface="Arial" panose="020B0604020202020204" pitchFamily="34" charset="0"/>
              <a:buChar char="•"/>
              <a:defRPr sz="1600"/>
            </a:lvl2pPr>
            <a:lvl3pPr marL="540000" indent="-180000">
              <a:buFont typeface="Arial" panose="020B0604020202020204" pitchFamily="34" charset="0"/>
              <a:buChar char="•"/>
              <a:defRPr sz="1600"/>
            </a:lvl3pPr>
            <a:lvl4pPr marL="720000" indent="-180000">
              <a:buFont typeface="Arial" panose="020B0604020202020204" pitchFamily="34" charset="0"/>
              <a:buChar char="•"/>
              <a:defRPr sz="1600"/>
            </a:lvl4pPr>
            <a:lvl5pPr marL="900000" indent="-180000"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952482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26F140-F9B4-094D-A18B-D48EA620A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360000"/>
            <a:ext cx="11134800" cy="1080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92880A9-B31E-9744-92CD-D4339AE96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>
                <a:solidFill>
                  <a:srgbClr val="90949F"/>
                </a:solidFill>
              </a:rPr>
              <a:pPr/>
              <a:t>28.10.2026</a:t>
            </a:fld>
            <a:endParaRPr lang="de-DE">
              <a:solidFill>
                <a:srgbClr val="90949F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87E51A4-55A0-4043-91A0-7DB5A31B1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90949F"/>
              </a:solidFill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3CA936E-DB7F-5D45-A42F-8587D71C8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>
                <a:solidFill>
                  <a:srgbClr val="90949F"/>
                </a:solidFill>
              </a:rPr>
              <a:pPr/>
              <a:t>‹Nr.›</a:t>
            </a:fld>
            <a:endParaRPr lang="de-DE">
              <a:solidFill>
                <a:srgbClr val="90949F"/>
              </a:solidFill>
            </a:endParaRPr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B993EA37-FF0C-7749-9A99-4C75EC9721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0000" y="1800000"/>
            <a:ext cx="11134800" cy="4176000"/>
          </a:xfrm>
          <a:solidFill>
            <a:schemeClr val="bg2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40699269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fiken &amp; Beschreibung blan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EF5B8B-8A74-DC40-B0A3-55EB81CCC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CDAAB2-4556-9545-B36E-845477812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4860000"/>
            <a:ext cx="5400000" cy="1080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180000" indent="0">
              <a:buFontTx/>
              <a:buNone/>
              <a:defRPr/>
            </a:lvl2pPr>
            <a:lvl3pPr marL="360000" indent="0">
              <a:buFontTx/>
              <a:buNone/>
              <a:defRPr/>
            </a:lvl3pPr>
            <a:lvl4pPr marL="540000" indent="0">
              <a:buFontTx/>
              <a:buNone/>
              <a:defRPr/>
            </a:lvl4pPr>
            <a:lvl5pPr marL="720000" indent="0">
              <a:buFontTx/>
              <a:buNone/>
              <a:defRPr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34B323B-A557-994C-8751-0E2290C7EC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2000" y="4860000"/>
            <a:ext cx="5400000" cy="1080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180000" indent="0">
              <a:buFontTx/>
              <a:buNone/>
              <a:defRPr/>
            </a:lvl2pPr>
            <a:lvl3pPr marL="360000" indent="0">
              <a:buFontTx/>
              <a:buNone/>
              <a:defRPr/>
            </a:lvl3pPr>
            <a:lvl4pPr marL="540000" indent="0">
              <a:buFontTx/>
              <a:buNone/>
              <a:defRPr/>
            </a:lvl4pPr>
            <a:lvl5pPr marL="720000" indent="0">
              <a:buFontTx/>
              <a:buNone/>
              <a:defRPr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EE436C9-99A8-F74E-82EC-310403A53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>
                <a:solidFill>
                  <a:srgbClr val="90949F"/>
                </a:solidFill>
              </a:rPr>
              <a:pPr/>
              <a:t>28.10.2026</a:t>
            </a:fld>
            <a:endParaRPr lang="de-DE">
              <a:solidFill>
                <a:srgbClr val="90949F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FB4C68-42D9-B647-8BF5-84EAEA16B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90949F"/>
              </a:solidFill>
            </a:endParaRP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E8E4C29-E952-4A4B-AF70-1C1C78BD6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>
                <a:solidFill>
                  <a:srgbClr val="90949F"/>
                </a:solidFill>
              </a:rPr>
              <a:pPr/>
              <a:t>‹Nr.›</a:t>
            </a:fld>
            <a:endParaRPr lang="de-DE">
              <a:solidFill>
                <a:srgbClr val="90949F"/>
              </a:solidFill>
            </a:endParaRPr>
          </a:p>
        </p:txBody>
      </p:sp>
      <p:sp>
        <p:nvSpPr>
          <p:cNvPr id="10" name="Diagrammplatzhalter 10">
            <a:extLst>
              <a:ext uri="{FF2B5EF4-FFF2-40B4-BE49-F238E27FC236}">
                <a16:creationId xmlns:a16="http://schemas.microsoft.com/office/drawing/2014/main" id="{DC57CDF9-7EDB-BE41-A8F3-9E45D8C61859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40000" y="1620000"/>
            <a:ext cx="5400000" cy="3060000"/>
          </a:xfrm>
        </p:spPr>
        <p:txBody>
          <a:bodyPr/>
          <a:lstStyle/>
          <a:p>
            <a:r>
              <a:rPr lang="de-DE"/>
              <a:t>Diagramm durch Klicken auf Symbol hinzufügen</a:t>
            </a:r>
          </a:p>
        </p:txBody>
      </p:sp>
      <p:sp>
        <p:nvSpPr>
          <p:cNvPr id="11" name="Diagrammplatzhalter 12">
            <a:extLst>
              <a:ext uri="{FF2B5EF4-FFF2-40B4-BE49-F238E27FC236}">
                <a16:creationId xmlns:a16="http://schemas.microsoft.com/office/drawing/2014/main" id="{3FCD4011-E0EF-E14B-ADE6-EE1D1BAD3CB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74800" y="1619250"/>
            <a:ext cx="5400000" cy="3060700"/>
          </a:xfrm>
        </p:spPr>
        <p:txBody>
          <a:bodyPr/>
          <a:lstStyle/>
          <a:p>
            <a:r>
              <a:rPr lang="de-DE"/>
              <a:t>Diagramm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7608035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fiken &amp; Beschreibung Highlight blan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EF5B8B-8A74-DC40-B0A3-55EB81CCC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CDAAB2-4556-9545-B36E-845477812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4860000"/>
            <a:ext cx="5400000" cy="1080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180000" indent="0">
              <a:buFontTx/>
              <a:buNone/>
              <a:defRPr/>
            </a:lvl2pPr>
            <a:lvl3pPr marL="360000" indent="0">
              <a:buFontTx/>
              <a:buNone/>
              <a:defRPr/>
            </a:lvl3pPr>
            <a:lvl4pPr marL="540000" indent="0">
              <a:buFontTx/>
              <a:buNone/>
              <a:defRPr/>
            </a:lvl4pPr>
            <a:lvl5pPr marL="720000" indent="0">
              <a:buFontTx/>
              <a:buNone/>
              <a:defRPr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34B323B-A557-994C-8751-0E2290C7EC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2000" y="4860000"/>
            <a:ext cx="5400000" cy="1080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180000" indent="0">
              <a:buFontTx/>
              <a:buNone/>
              <a:defRPr/>
            </a:lvl2pPr>
            <a:lvl3pPr marL="360000" indent="0">
              <a:buFontTx/>
              <a:buNone/>
              <a:defRPr/>
            </a:lvl3pPr>
            <a:lvl4pPr marL="540000" indent="0">
              <a:buFontTx/>
              <a:buNone/>
              <a:defRPr/>
            </a:lvl4pPr>
            <a:lvl5pPr marL="720000" indent="0">
              <a:buFontTx/>
              <a:buNone/>
              <a:defRPr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EE436C9-99A8-F74E-82EC-310403A53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>
                <a:solidFill>
                  <a:srgbClr val="90949F"/>
                </a:solidFill>
              </a:rPr>
              <a:pPr/>
              <a:t>28.10.2026</a:t>
            </a:fld>
            <a:endParaRPr lang="de-DE">
              <a:solidFill>
                <a:srgbClr val="90949F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FB4C68-42D9-B647-8BF5-84EAEA16B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90949F"/>
              </a:solidFill>
            </a:endParaRP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E8E4C29-E952-4A4B-AF70-1C1C78BD6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>
                <a:solidFill>
                  <a:srgbClr val="90949F"/>
                </a:solidFill>
              </a:rPr>
              <a:pPr/>
              <a:t>‹Nr.›</a:t>
            </a:fld>
            <a:endParaRPr lang="de-DE">
              <a:solidFill>
                <a:srgbClr val="90949F"/>
              </a:solidFill>
            </a:endParaRPr>
          </a:p>
        </p:txBody>
      </p:sp>
      <p:sp>
        <p:nvSpPr>
          <p:cNvPr id="11" name="Diagrammplatzhalter 10">
            <a:extLst>
              <a:ext uri="{FF2B5EF4-FFF2-40B4-BE49-F238E27FC236}">
                <a16:creationId xmlns:a16="http://schemas.microsoft.com/office/drawing/2014/main" id="{3996B987-83C5-9F4E-B8A9-552E8F901E4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40000" y="1620000"/>
            <a:ext cx="5400000" cy="3060000"/>
          </a:xfrm>
        </p:spPr>
        <p:txBody>
          <a:bodyPr/>
          <a:lstStyle/>
          <a:p>
            <a:r>
              <a:rPr lang="de-DE"/>
              <a:t>Diagramm durch Klicken auf Symbol hinzufügen</a:t>
            </a:r>
          </a:p>
        </p:txBody>
      </p:sp>
      <p:sp>
        <p:nvSpPr>
          <p:cNvPr id="13" name="Diagrammplatzhalter 12">
            <a:extLst>
              <a:ext uri="{FF2B5EF4-FFF2-40B4-BE49-F238E27FC236}">
                <a16:creationId xmlns:a16="http://schemas.microsoft.com/office/drawing/2014/main" id="{3C4689DD-4109-6945-A4E8-5EA271C6845F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74800" y="1619250"/>
            <a:ext cx="5400000" cy="3060700"/>
          </a:xfrm>
        </p:spPr>
        <p:txBody>
          <a:bodyPr/>
          <a:lstStyle/>
          <a:p>
            <a:r>
              <a:rPr lang="de-DE"/>
              <a:t>Diagramm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58383857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 (Balken) mit Beschreibung blan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EF5B8B-8A74-DC40-B0A3-55EB81CCC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CDAAB2-4556-9545-B36E-845477812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800000"/>
            <a:ext cx="5400000" cy="4176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EE436C9-99A8-F74E-82EC-310403A53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>
                <a:solidFill>
                  <a:srgbClr val="90949F"/>
                </a:solidFill>
              </a:rPr>
              <a:pPr/>
              <a:t>28.10.2026</a:t>
            </a:fld>
            <a:endParaRPr lang="de-DE">
              <a:solidFill>
                <a:srgbClr val="90949F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FB4C68-42D9-B647-8BF5-84EAEA16B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90949F"/>
              </a:solidFill>
            </a:endParaRP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E8E4C29-E952-4A4B-AF70-1C1C78BD6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>
                <a:solidFill>
                  <a:srgbClr val="90949F"/>
                </a:solidFill>
              </a:rPr>
              <a:pPr/>
              <a:t>‹Nr.›</a:t>
            </a:fld>
            <a:endParaRPr lang="de-DE">
              <a:solidFill>
                <a:srgbClr val="90949F"/>
              </a:solidFill>
            </a:endParaRPr>
          </a:p>
        </p:txBody>
      </p:sp>
      <p:sp>
        <p:nvSpPr>
          <p:cNvPr id="9" name="Diagrammplatzhalter 12">
            <a:extLst>
              <a:ext uri="{FF2B5EF4-FFF2-40B4-BE49-F238E27FC236}">
                <a16:creationId xmlns:a16="http://schemas.microsoft.com/office/drawing/2014/main" id="{84AA4308-18C9-B345-AC58-9FC651583123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74800" y="1800000"/>
            <a:ext cx="5400000" cy="4176000"/>
          </a:xfrm>
        </p:spPr>
        <p:txBody>
          <a:bodyPr/>
          <a:lstStyle/>
          <a:p>
            <a:r>
              <a:rPr lang="de-DE"/>
              <a:t>Diagramm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44749919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 (Linien) mit Beschreibung blan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EF5B8B-8A74-DC40-B0A3-55EB81CCC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CDAAB2-4556-9545-B36E-845477812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76063" y="1800000"/>
            <a:ext cx="5400000" cy="4176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EE436C9-99A8-F74E-82EC-310403A53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>
                <a:solidFill>
                  <a:srgbClr val="90949F"/>
                </a:solidFill>
              </a:rPr>
              <a:pPr/>
              <a:t>28.10.2026</a:t>
            </a:fld>
            <a:endParaRPr lang="de-DE">
              <a:solidFill>
                <a:srgbClr val="90949F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FB4C68-42D9-B647-8BF5-84EAEA16B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90949F"/>
              </a:solidFill>
            </a:endParaRP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E8E4C29-E952-4A4B-AF70-1C1C78BD6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>
                <a:solidFill>
                  <a:srgbClr val="90949F"/>
                </a:solidFill>
              </a:rPr>
              <a:pPr/>
              <a:t>‹Nr.›</a:t>
            </a:fld>
            <a:endParaRPr lang="de-DE">
              <a:solidFill>
                <a:srgbClr val="90949F"/>
              </a:solidFill>
            </a:endParaRPr>
          </a:p>
        </p:txBody>
      </p:sp>
      <p:sp>
        <p:nvSpPr>
          <p:cNvPr id="9" name="Diagrammplatzhalter 10">
            <a:extLst>
              <a:ext uri="{FF2B5EF4-FFF2-40B4-BE49-F238E27FC236}">
                <a16:creationId xmlns:a16="http://schemas.microsoft.com/office/drawing/2014/main" id="{A148880B-809F-2F49-BFCB-F2D3CAD6FF4F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40000" y="1800000"/>
            <a:ext cx="5400000" cy="4176000"/>
          </a:xfrm>
        </p:spPr>
        <p:txBody>
          <a:bodyPr/>
          <a:lstStyle/>
          <a:p>
            <a:r>
              <a:rPr lang="de-DE"/>
              <a:t>Diagramm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78913954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isliste blan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26F140-F9B4-094D-A18B-D48EA620A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360000"/>
            <a:ext cx="11134800" cy="1080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92880A9-B31E-9744-92CD-D4339AE96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>
                <a:solidFill>
                  <a:srgbClr val="90949F"/>
                </a:solidFill>
              </a:rPr>
              <a:pPr/>
              <a:t>28.10.2026</a:t>
            </a:fld>
            <a:endParaRPr lang="de-DE">
              <a:solidFill>
                <a:srgbClr val="90949F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87E51A4-55A0-4043-91A0-7DB5A31B1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90949F"/>
              </a:solidFill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3CA936E-DB7F-5D45-A42F-8587D71C8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>
                <a:solidFill>
                  <a:srgbClr val="90949F"/>
                </a:solidFill>
              </a:rPr>
              <a:pPr/>
              <a:t>‹Nr.›</a:t>
            </a:fld>
            <a:endParaRPr lang="de-DE">
              <a:solidFill>
                <a:srgbClr val="90949F"/>
              </a:solidFill>
            </a:endParaRPr>
          </a:p>
        </p:txBody>
      </p:sp>
      <p:sp>
        <p:nvSpPr>
          <p:cNvPr id="7" name="Tabellenplatzhalter 6">
            <a:extLst>
              <a:ext uri="{FF2B5EF4-FFF2-40B4-BE49-F238E27FC236}">
                <a16:creationId xmlns:a16="http://schemas.microsoft.com/office/drawing/2014/main" id="{89E29DCA-804F-B046-A0B0-494E123DD671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540000" y="1800000"/>
            <a:ext cx="11136312" cy="4421187"/>
          </a:xfrm>
        </p:spPr>
        <p:txBody>
          <a:bodyPr/>
          <a:lstStyle/>
          <a:p>
            <a:r>
              <a:rPr lang="de-DE"/>
              <a:t>Tabelle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39033555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 blan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26F140-F9B4-094D-A18B-D48EA620A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360000"/>
            <a:ext cx="11134800" cy="1080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92880A9-B31E-9744-92CD-D4339AE96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>
                <a:solidFill>
                  <a:srgbClr val="90949F"/>
                </a:solidFill>
              </a:rPr>
              <a:pPr/>
              <a:t>28.10.2026</a:t>
            </a:fld>
            <a:endParaRPr lang="de-DE">
              <a:solidFill>
                <a:srgbClr val="90949F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87E51A4-55A0-4043-91A0-7DB5A31B1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90949F"/>
              </a:solidFill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3CA936E-DB7F-5D45-A42F-8587D71C8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>
                <a:solidFill>
                  <a:srgbClr val="90949F"/>
                </a:solidFill>
              </a:rPr>
              <a:pPr/>
              <a:t>‹Nr.›</a:t>
            </a:fld>
            <a:endParaRPr lang="de-DE">
              <a:solidFill>
                <a:srgbClr val="90949F"/>
              </a:solidFill>
            </a:endParaRPr>
          </a:p>
        </p:txBody>
      </p:sp>
      <p:sp>
        <p:nvSpPr>
          <p:cNvPr id="7" name="Tabellenplatzhalter 6">
            <a:extLst>
              <a:ext uri="{FF2B5EF4-FFF2-40B4-BE49-F238E27FC236}">
                <a16:creationId xmlns:a16="http://schemas.microsoft.com/office/drawing/2014/main" id="{FB704274-F6D6-794F-983C-DC59D208235B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540000" y="1800000"/>
            <a:ext cx="11136312" cy="4421187"/>
          </a:xfrm>
        </p:spPr>
        <p:txBody>
          <a:bodyPr/>
          <a:lstStyle/>
          <a:p>
            <a:r>
              <a:rPr lang="de-DE"/>
              <a:t>Tabelle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56202303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gramm blan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26F140-F9B4-094D-A18B-D48EA620A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360000"/>
            <a:ext cx="11134800" cy="10800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92880A9-B31E-9744-92CD-D4339AE96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>
                <a:solidFill>
                  <a:srgbClr val="90949F"/>
                </a:solidFill>
              </a:rPr>
              <a:pPr/>
              <a:t>28.10.2026</a:t>
            </a:fld>
            <a:endParaRPr lang="de-DE">
              <a:solidFill>
                <a:srgbClr val="90949F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87E51A4-55A0-4043-91A0-7DB5A31B1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90949F"/>
              </a:solidFill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3CA936E-DB7F-5D45-A42F-8587D71C8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>
                <a:solidFill>
                  <a:srgbClr val="90949F"/>
                </a:solidFill>
              </a:rPr>
              <a:pPr/>
              <a:t>‹Nr.›</a:t>
            </a:fld>
            <a:endParaRPr lang="de-DE">
              <a:solidFill>
                <a:srgbClr val="90949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62201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zess &amp; Zeitstrahl blan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26F140-F9B4-094D-A18B-D48EA620A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360000"/>
            <a:ext cx="11134800" cy="10800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92880A9-B31E-9744-92CD-D4339AE96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>
                <a:solidFill>
                  <a:srgbClr val="90949F"/>
                </a:solidFill>
              </a:rPr>
              <a:pPr/>
              <a:t>28.10.2026</a:t>
            </a:fld>
            <a:endParaRPr lang="de-DE">
              <a:solidFill>
                <a:srgbClr val="90949F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87E51A4-55A0-4043-91A0-7DB5A31B1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90949F"/>
              </a:solidFill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3CA936E-DB7F-5D45-A42F-8587D71C8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F326D-7C0A-FB48-9583-A1568398DE9D}" type="slidenum">
              <a:rPr lang="de-DE" smtClean="0">
                <a:solidFill>
                  <a:srgbClr val="90949F"/>
                </a:solidFill>
              </a:rPr>
              <a:pPr/>
              <a:t>‹Nr.›</a:t>
            </a:fld>
            <a:endParaRPr lang="de-DE">
              <a:solidFill>
                <a:srgbClr val="90949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93272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en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B37EDF04-6BDE-FD42-B790-E04D76D6A4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AD70246E-FC41-3D4B-98C3-D24A287E28D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6063" y="502451"/>
            <a:ext cx="720000" cy="720000"/>
          </a:xfrm>
          <a:prstGeom prst="rect">
            <a:avLst/>
          </a:prstGeom>
        </p:spPr>
      </p:pic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D295DC3C-BFF4-2F42-97E4-EC6AE39130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8419" y="6478725"/>
            <a:ext cx="41148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5" name="Foliennummernplatzhalter 5">
            <a:extLst>
              <a:ext uri="{FF2B5EF4-FFF2-40B4-BE49-F238E27FC236}">
                <a16:creationId xmlns:a16="http://schemas.microsoft.com/office/drawing/2014/main" id="{159D032E-B151-3C40-AD59-D7C7BBBCEE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56063" y="6478725"/>
            <a:ext cx="72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fld id="{C79F326D-7C0A-FB48-9583-A1568398DE9D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6" name="Datumsplatzhalter 3">
            <a:extLst>
              <a:ext uri="{FF2B5EF4-FFF2-40B4-BE49-F238E27FC236}">
                <a16:creationId xmlns:a16="http://schemas.microsoft.com/office/drawing/2014/main" id="{F0ADF022-F662-2D49-A0BF-11718105CF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0" y="6480000"/>
            <a:ext cx="180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fld id="{04BF6A5A-58B0-BD43-97E0-91A544BB9BD8}" type="datetimeFigureOut">
              <a:rPr lang="de-DE" smtClean="0">
                <a:solidFill>
                  <a:srgbClr val="FFFFFF"/>
                </a:solidFill>
              </a:rPr>
              <a:pPr/>
              <a:t>28.10.2026</a:t>
            </a:fld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CE08496D-917A-724A-A6A5-DD05AF6BC2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4500000"/>
            <a:ext cx="11124000" cy="1620000"/>
          </a:xfrm>
        </p:spPr>
        <p:txBody>
          <a:bodyPr lIns="0" anchor="b" anchorCtr="0">
            <a:normAutofit/>
          </a:bodyPr>
          <a:lstStyle>
            <a:lvl1pPr marL="0" indent="0" algn="l">
              <a:lnSpc>
                <a:spcPts val="1600"/>
              </a:lnSpc>
              <a:spcAft>
                <a:spcPts val="0"/>
              </a:spcAft>
              <a:buNone/>
              <a:defRPr sz="120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3014704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516B82-A9EA-224B-8151-8F4407238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C1275AC-4856-7647-AC49-82BD04D9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>
                <a:solidFill>
                  <a:srgbClr val="90949F"/>
                </a:solidFill>
              </a:rPr>
              <a:pPr/>
              <a:t>28.10.2026</a:t>
            </a:fld>
            <a:endParaRPr lang="de-DE" dirty="0">
              <a:solidFill>
                <a:srgbClr val="90949F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682694A-7A75-F540-9BC1-CF922145EE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9F326D-7C0A-FB48-9583-A1568398DE9D}" type="slidenum">
              <a:rPr lang="de-DE" smtClean="0">
                <a:solidFill>
                  <a:srgbClr val="90949F"/>
                </a:solidFill>
              </a:rPr>
              <a:pPr/>
              <a:t>‹Nr.›</a:t>
            </a:fld>
            <a:endParaRPr lang="de-DE" dirty="0">
              <a:solidFill>
                <a:srgbClr val="90949F"/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205F141-31F7-4140-81BC-AFC561D44DD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e-DE" dirty="0">
              <a:solidFill>
                <a:srgbClr val="90949F"/>
              </a:solidFill>
            </a:endParaRP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4748547-7AD9-CF4E-B8A0-B53EEBD36C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40313" y="360362"/>
            <a:ext cx="6642000" cy="5616000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Aft>
                <a:spcPts val="1000"/>
              </a:spcAft>
              <a:buFontTx/>
              <a:buNone/>
              <a:defRPr sz="2000"/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0808995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>
            <a:extLst>
              <a:ext uri="{FF2B5EF4-FFF2-40B4-BE49-F238E27FC236}">
                <a16:creationId xmlns:a16="http://schemas.microsoft.com/office/drawing/2014/main" id="{84D2083D-31B4-3D47-84A8-5265B5D8D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7620000" cy="6858000"/>
          </a:xfrm>
          <a:solidFill>
            <a:schemeClr val="bg2"/>
          </a:solid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1AD73B1-0E04-3840-984E-726A8B93E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A9B37F0-4A6B-9946-9D89-1BFD14CE2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F6A5A-58B0-BD43-97E0-91A544BB9BD8}" type="datetimeFigureOut">
              <a:rPr lang="de-DE" smtClean="0">
                <a:solidFill>
                  <a:srgbClr val="90949F"/>
                </a:solidFill>
              </a:rPr>
              <a:pPr/>
              <a:t>28.10.2026</a:t>
            </a:fld>
            <a:endParaRPr lang="de-DE" dirty="0">
              <a:solidFill>
                <a:srgbClr val="90949F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1C1F9C3-B4D1-4E48-80B7-AA58DE5BA2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9F326D-7C0A-FB48-9583-A1568398DE9D}" type="slidenum">
              <a:rPr lang="de-DE" smtClean="0">
                <a:solidFill>
                  <a:srgbClr val="90949F"/>
                </a:solidFill>
              </a:rPr>
              <a:pPr/>
              <a:t>‹Nr.›</a:t>
            </a:fld>
            <a:endParaRPr lang="de-DE" dirty="0">
              <a:solidFill>
                <a:srgbClr val="90949F"/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18A0665-7289-0A4E-A672-0FAD14D2DA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e-DE" dirty="0">
              <a:solidFill>
                <a:srgbClr val="90949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665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oleObject" Target="../embeddings/oleObject1.bin"/><Relationship Id="rId5" Type="http://schemas.openxmlformats.org/officeDocument/2006/relationships/slideLayout" Target="../slideLayouts/slideLayout33.xml"/><Relationship Id="rId10" Type="http://schemas.openxmlformats.org/officeDocument/2006/relationships/tags" Target="../tags/tag2.xml"/><Relationship Id="rId4" Type="http://schemas.openxmlformats.org/officeDocument/2006/relationships/slideLayout" Target="../slideLayouts/slideLayout32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theme" Target="../theme/theme3.xml"/><Relationship Id="rId7" Type="http://schemas.openxmlformats.org/officeDocument/2006/relationships/image" Target="../media/image11.jp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tags" Target="../tags/tag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theme" Target="../theme/theme4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tags" Target="../tags/tag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theme" Target="../theme/theme5.xml"/><Relationship Id="rId7" Type="http://schemas.openxmlformats.org/officeDocument/2006/relationships/image" Target="../media/image11.jpg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tags" Target="../tags/tag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56FADFC5-4D6A-CAF3-FFB4-87F919F836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17516899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1" imgW="346" imgH="346" progId="TCLayout.ActiveDocument.1">
                  <p:embed/>
                </p:oleObj>
              </mc:Choice>
              <mc:Fallback>
                <p:oleObj name="think-cell Folie" r:id="rId31" imgW="346" imgH="346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FADFC5-4D6A-CAF3-FFB4-87F919F836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D7D03C0-7F93-FC4A-B289-FCA0F5E22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360000"/>
            <a:ext cx="11136063" cy="1080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60A195F-BC2A-7242-A754-0016BC044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800000"/>
            <a:ext cx="11124000" cy="4176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1DB97F5-2255-3F46-A8D2-432E1855C1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0" y="6435864"/>
            <a:ext cx="180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accent6"/>
                </a:solidFill>
                <a:latin typeface="Sentient" pitchFamily="50" charset="0"/>
              </a:defRPr>
            </a:lvl1pPr>
          </a:lstStyle>
          <a:p>
            <a:fld id="{04BF6A5A-58B0-BD43-97E0-91A544BB9BD8}" type="datetimeFigureOut">
              <a:rPr lang="de-DE" smtClean="0"/>
              <a:pPr/>
              <a:t>28.10.2026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1E2D3DE-8BDD-3046-8D4B-76A28AB433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8419" y="6435864"/>
            <a:ext cx="41148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accent6"/>
                </a:solidFill>
                <a:latin typeface="Sentient" pitchFamily="50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9CAEBB-3D87-6241-9BAD-4F9C9B63FD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56063" y="6435864"/>
            <a:ext cx="72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accent6"/>
                </a:solidFill>
                <a:latin typeface="Sentient" pitchFamily="50" charset="0"/>
              </a:defRPr>
            </a:lvl1pPr>
          </a:lstStyle>
          <a:p>
            <a:fld id="{C79F326D-7C0A-FB48-9583-A1568398DE9D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FAEE785-15A8-1249-BD94-B81A9F1BF9C2}"/>
              </a:ext>
            </a:extLst>
          </p:cNvPr>
          <p:cNvPicPr>
            <a:picLocks noChangeAspect="1"/>
          </p:cNvPicPr>
          <p:nvPr userDrawn="1"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0000" y="6363864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69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80" r:id="rId4"/>
    <p:sldLayoutId id="2147483683" r:id="rId5"/>
    <p:sldLayoutId id="2147483726" r:id="rId6"/>
    <p:sldLayoutId id="2147483684" r:id="rId7"/>
    <p:sldLayoutId id="2147483727" r:id="rId8"/>
    <p:sldLayoutId id="2147483667" r:id="rId9"/>
    <p:sldLayoutId id="2147483665" r:id="rId10"/>
    <p:sldLayoutId id="2147483685" r:id="rId11"/>
    <p:sldLayoutId id="2147483652" r:id="rId12"/>
    <p:sldLayoutId id="2147483677" r:id="rId13"/>
    <p:sldLayoutId id="2147483668" r:id="rId14"/>
    <p:sldLayoutId id="2147483678" r:id="rId15"/>
    <p:sldLayoutId id="2147483669" r:id="rId16"/>
    <p:sldLayoutId id="2147483672" r:id="rId17"/>
    <p:sldLayoutId id="2147483653" r:id="rId18"/>
    <p:sldLayoutId id="2147483664" r:id="rId19"/>
    <p:sldLayoutId id="2147483686" r:id="rId20"/>
    <p:sldLayoutId id="2147483687" r:id="rId21"/>
    <p:sldLayoutId id="2147483688" r:id="rId22"/>
    <p:sldLayoutId id="2147483689" r:id="rId23"/>
    <p:sldLayoutId id="2147483690" r:id="rId24"/>
    <p:sldLayoutId id="2147483691" r:id="rId25"/>
    <p:sldLayoutId id="2147483692" r:id="rId26"/>
    <p:sldLayoutId id="2147483725" r:id="rId27"/>
    <p:sldLayoutId id="2147483681" r:id="rId28"/>
  </p:sldLayoutIdLst>
  <p:txStyles>
    <p:titleStyle>
      <a:lvl1pPr algn="l" defTabSz="914400" rtl="0" eaLnBrk="1" fontAlgn="t" latinLnBrk="0" hangingPunct="1">
        <a:lnSpc>
          <a:spcPts val="3600"/>
        </a:lnSpc>
        <a:spcBef>
          <a:spcPct val="0"/>
        </a:spcBef>
        <a:buNone/>
        <a:defRPr sz="3200" b="1" i="0" kern="1200">
          <a:solidFill>
            <a:schemeClr val="tx2"/>
          </a:solidFill>
          <a:latin typeface="General Sans Semibold" pitchFamily="50" charset="0"/>
          <a:ea typeface="+mj-ea"/>
          <a:cs typeface="+mj-cs"/>
        </a:defRPr>
      </a:lvl1pPr>
    </p:titleStyle>
    <p:bodyStyle>
      <a:lvl1pPr marL="180000" indent="-180000" algn="l" defTabSz="626400" rtl="0" eaLnBrk="1" latinLnBrk="0" hangingPunct="1">
        <a:lnSpc>
          <a:spcPts val="2000"/>
        </a:lnSpc>
        <a:spcBef>
          <a:spcPts val="0"/>
        </a:spcBef>
        <a:spcAft>
          <a:spcPts val="800"/>
        </a:spcAft>
        <a:buClr>
          <a:schemeClr val="tx2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Sentient" pitchFamily="50" charset="0"/>
          <a:ea typeface="+mn-ea"/>
          <a:cs typeface="+mn-cs"/>
        </a:defRPr>
      </a:lvl1pPr>
      <a:lvl2pPr marL="360000" indent="-180000" algn="l" defTabSz="626400" rtl="0" eaLnBrk="1" latinLnBrk="0" hangingPunct="1">
        <a:lnSpc>
          <a:spcPts val="2000"/>
        </a:lnSpc>
        <a:spcBef>
          <a:spcPts val="0"/>
        </a:spcBef>
        <a:spcAft>
          <a:spcPts val="800"/>
        </a:spcAft>
        <a:buClr>
          <a:schemeClr val="tx2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Sentient" pitchFamily="50" charset="0"/>
          <a:ea typeface="+mn-ea"/>
          <a:cs typeface="+mn-cs"/>
        </a:defRPr>
      </a:lvl2pPr>
      <a:lvl3pPr marL="540000" indent="-180000" algn="l" defTabSz="626400" rtl="0" eaLnBrk="1" latinLnBrk="0" hangingPunct="1">
        <a:lnSpc>
          <a:spcPts val="2000"/>
        </a:lnSpc>
        <a:spcBef>
          <a:spcPts val="0"/>
        </a:spcBef>
        <a:spcAft>
          <a:spcPts val="800"/>
        </a:spcAft>
        <a:buClr>
          <a:schemeClr val="tx2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Sentient" pitchFamily="50" charset="0"/>
          <a:ea typeface="+mn-ea"/>
          <a:cs typeface="+mn-cs"/>
        </a:defRPr>
      </a:lvl3pPr>
      <a:lvl4pPr marL="720000" indent="-180000" algn="l" defTabSz="626400" rtl="0" eaLnBrk="1" latinLnBrk="0" hangingPunct="1">
        <a:lnSpc>
          <a:spcPts val="2000"/>
        </a:lnSpc>
        <a:spcBef>
          <a:spcPts val="0"/>
        </a:spcBef>
        <a:spcAft>
          <a:spcPts val="800"/>
        </a:spcAft>
        <a:buClr>
          <a:schemeClr val="tx2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Sentient" pitchFamily="50" charset="0"/>
          <a:ea typeface="+mn-ea"/>
          <a:cs typeface="+mn-cs"/>
        </a:defRPr>
      </a:lvl4pPr>
      <a:lvl5pPr marL="900000" indent="-180000" algn="l" defTabSz="626400" rtl="0" eaLnBrk="1" latinLnBrk="0" hangingPunct="1">
        <a:lnSpc>
          <a:spcPts val="2000"/>
        </a:lnSpc>
        <a:spcBef>
          <a:spcPts val="0"/>
        </a:spcBef>
        <a:spcAft>
          <a:spcPts val="800"/>
        </a:spcAft>
        <a:buClr>
          <a:schemeClr val="tx2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Sentient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06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735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BB12B7A2-066D-26CD-83BF-69AF0A5771C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34517991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1" imgW="346" imgH="346" progId="TCLayout.ActiveDocument.1">
                  <p:embed/>
                </p:oleObj>
              </mc:Choice>
              <mc:Fallback>
                <p:oleObj name="think-cell Folie" r:id="rId11" imgW="346" imgH="346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B12B7A2-066D-26CD-83BF-69AF0A5771C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D7D03C0-7F93-FC4A-B289-FCA0F5E22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360000"/>
            <a:ext cx="11136063" cy="1080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60A195F-BC2A-7242-A754-0016BC044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800000"/>
            <a:ext cx="11124000" cy="4176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1DB97F5-2255-3F46-A8D2-432E1855C1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0" y="6435864"/>
            <a:ext cx="180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accent6"/>
                </a:solidFill>
                <a:latin typeface="Sentient" pitchFamily="50" charset="0"/>
              </a:defRPr>
            </a:lvl1pPr>
          </a:lstStyle>
          <a:p>
            <a:fld id="{04BF6A5A-58B0-BD43-97E0-91A544BB9BD8}" type="datetimeFigureOut">
              <a:rPr lang="de-DE" smtClean="0"/>
              <a:pPr/>
              <a:t>28.10.2026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1E2D3DE-8BDD-3046-8D4B-76A28AB433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8419" y="6435864"/>
            <a:ext cx="41148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accent6"/>
                </a:solidFill>
                <a:latin typeface="Sentient" pitchFamily="50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9CAEBB-3D87-6241-9BAD-4F9C9B63FD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56063" y="6435864"/>
            <a:ext cx="72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accent6"/>
                </a:solidFill>
                <a:latin typeface="Sentient" pitchFamily="50" charset="0"/>
              </a:defRPr>
            </a:lvl1pPr>
          </a:lstStyle>
          <a:p>
            <a:fld id="{C79F326D-7C0A-FB48-9583-A1568398DE9D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FAEE785-15A8-1249-BD94-B81A9F1BF9C2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0000" y="6363864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308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3" r:id="rId2"/>
    <p:sldLayoutId id="2147483715" r:id="rId3"/>
    <p:sldLayoutId id="2147483717" r:id="rId4"/>
    <p:sldLayoutId id="2147483719" r:id="rId5"/>
    <p:sldLayoutId id="2147483721" r:id="rId6"/>
    <p:sldLayoutId id="2147483723" r:id="rId7"/>
    <p:sldLayoutId id="2147483724" r:id="rId8"/>
  </p:sldLayoutIdLst>
  <p:txStyles>
    <p:titleStyle>
      <a:lvl1pPr algn="l" defTabSz="914400" rtl="0" eaLnBrk="1" fontAlgn="t" latinLnBrk="0" hangingPunct="1">
        <a:lnSpc>
          <a:spcPts val="3600"/>
        </a:lnSpc>
        <a:spcBef>
          <a:spcPct val="0"/>
        </a:spcBef>
        <a:buNone/>
        <a:defRPr sz="3200" b="1" i="0" kern="1200">
          <a:solidFill>
            <a:schemeClr val="tx2"/>
          </a:solidFill>
          <a:latin typeface="General Sans Semibold" pitchFamily="50" charset="0"/>
          <a:ea typeface="+mj-ea"/>
          <a:cs typeface="+mj-cs"/>
        </a:defRPr>
      </a:lvl1pPr>
    </p:titleStyle>
    <p:bodyStyle>
      <a:lvl1pPr marL="180000" indent="-180000" algn="l" defTabSz="626400" rtl="0" eaLnBrk="1" latinLnBrk="0" hangingPunct="1">
        <a:lnSpc>
          <a:spcPts val="2000"/>
        </a:lnSpc>
        <a:spcBef>
          <a:spcPts val="0"/>
        </a:spcBef>
        <a:spcAft>
          <a:spcPts val="800"/>
        </a:spcAft>
        <a:buClr>
          <a:schemeClr val="tx2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Sentient" pitchFamily="50" charset="0"/>
          <a:ea typeface="+mn-ea"/>
          <a:cs typeface="+mn-cs"/>
        </a:defRPr>
      </a:lvl1pPr>
      <a:lvl2pPr marL="360000" indent="-180000" algn="l" defTabSz="626400" rtl="0" eaLnBrk="1" latinLnBrk="0" hangingPunct="1">
        <a:lnSpc>
          <a:spcPts val="2000"/>
        </a:lnSpc>
        <a:spcBef>
          <a:spcPts val="0"/>
        </a:spcBef>
        <a:spcAft>
          <a:spcPts val="800"/>
        </a:spcAft>
        <a:buClr>
          <a:schemeClr val="tx2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Sentient" pitchFamily="50" charset="0"/>
          <a:ea typeface="+mn-ea"/>
          <a:cs typeface="+mn-cs"/>
        </a:defRPr>
      </a:lvl2pPr>
      <a:lvl3pPr marL="540000" indent="-180000" algn="l" defTabSz="626400" rtl="0" eaLnBrk="1" latinLnBrk="0" hangingPunct="1">
        <a:lnSpc>
          <a:spcPts val="2000"/>
        </a:lnSpc>
        <a:spcBef>
          <a:spcPts val="0"/>
        </a:spcBef>
        <a:spcAft>
          <a:spcPts val="800"/>
        </a:spcAft>
        <a:buClr>
          <a:schemeClr val="tx2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Sentient" pitchFamily="50" charset="0"/>
          <a:ea typeface="+mn-ea"/>
          <a:cs typeface="+mn-cs"/>
        </a:defRPr>
      </a:lvl3pPr>
      <a:lvl4pPr marL="720000" indent="-180000" algn="l" defTabSz="626400" rtl="0" eaLnBrk="1" latinLnBrk="0" hangingPunct="1">
        <a:lnSpc>
          <a:spcPts val="2000"/>
        </a:lnSpc>
        <a:spcBef>
          <a:spcPts val="0"/>
        </a:spcBef>
        <a:spcAft>
          <a:spcPts val="800"/>
        </a:spcAft>
        <a:buClr>
          <a:schemeClr val="tx2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Sentient" pitchFamily="50" charset="0"/>
          <a:ea typeface="+mn-ea"/>
          <a:cs typeface="+mn-cs"/>
        </a:defRPr>
      </a:lvl4pPr>
      <a:lvl5pPr marL="900000" indent="-180000" algn="l" defTabSz="626400" rtl="0" eaLnBrk="1" latinLnBrk="0" hangingPunct="1">
        <a:lnSpc>
          <a:spcPts val="2000"/>
        </a:lnSpc>
        <a:spcBef>
          <a:spcPts val="0"/>
        </a:spcBef>
        <a:spcAft>
          <a:spcPts val="800"/>
        </a:spcAft>
        <a:buClr>
          <a:schemeClr val="tx2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Sentient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06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7355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B68F7BED-FE11-5648-8963-3457266ADA7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2341926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346" imgH="346" progId="TCLayout.ActiveDocument.1">
                  <p:embed/>
                </p:oleObj>
              </mc:Choice>
              <mc:Fallback>
                <p:oleObj name="think-cell Folie" r:id="rId5" imgW="346" imgH="346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68F7BED-FE11-5648-8963-3457266ADA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" name="Grafik 25">
            <a:extLst>
              <a:ext uri="{FF2B5EF4-FFF2-40B4-BE49-F238E27FC236}">
                <a16:creationId xmlns:a16="http://schemas.microsoft.com/office/drawing/2014/main" id="{F1526217-03F6-1844-8727-DF12EBF18E1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1DB97F5-2255-3F46-A8D2-432E1855C1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0" y="6435000"/>
            <a:ext cx="180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accent6"/>
                </a:solidFill>
                <a:latin typeface="Sentient" pitchFamily="50" charset="0"/>
              </a:defRPr>
            </a:lvl1pPr>
          </a:lstStyle>
          <a:p>
            <a:fld id="{04BF6A5A-58B0-BD43-97E0-91A544BB9BD8}" type="datetimeFigureOut">
              <a:rPr lang="de-DE" smtClean="0"/>
              <a:pPr/>
              <a:t>28.10.2026</a:t>
            </a:fld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9CAEBB-3D87-6241-9BAD-4F9C9B63FD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56063" y="6435000"/>
            <a:ext cx="72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accent6"/>
                </a:solidFill>
                <a:latin typeface="Sentient" pitchFamily="50" charset="0"/>
              </a:defRPr>
            </a:lvl1pPr>
          </a:lstStyle>
          <a:p>
            <a:fld id="{C79F326D-7C0A-FB48-9583-A1568398DE9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1" name="Textplatzhalter 20">
            <a:extLst>
              <a:ext uri="{FF2B5EF4-FFF2-40B4-BE49-F238E27FC236}">
                <a16:creationId xmlns:a16="http://schemas.microsoft.com/office/drawing/2014/main" id="{51035AE2-F84E-F549-8B4E-16ABB1E63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0000" y="360000"/>
            <a:ext cx="6642000" cy="5616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4" name="Titelplatzhalter 23">
            <a:extLst>
              <a:ext uri="{FF2B5EF4-FFF2-40B4-BE49-F238E27FC236}">
                <a16:creationId xmlns:a16="http://schemas.microsoft.com/office/drawing/2014/main" id="{DC7BB5F3-8008-1242-AC64-E3DAF8344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360000"/>
            <a:ext cx="3528000" cy="3600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25" name="Fußzeilenplatzhalter 4">
            <a:extLst>
              <a:ext uri="{FF2B5EF4-FFF2-40B4-BE49-F238E27FC236}">
                <a16:creationId xmlns:a16="http://schemas.microsoft.com/office/drawing/2014/main" id="{81B141CD-DBC1-874C-8A77-1914035E77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40000" y="6435000"/>
            <a:ext cx="360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accent6"/>
                </a:solidFill>
                <a:latin typeface="Sentient" pitchFamily="50" charset="0"/>
              </a:defRPr>
            </a:lvl1pPr>
          </a:lstStyle>
          <a:p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FAEE785-15A8-1249-BD94-B81A9F1BF9C2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000" y="63630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029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3" r:id="rId2"/>
  </p:sldLayoutIdLst>
  <p:txStyles>
    <p:titleStyle>
      <a:lvl1pPr algn="l" defTabSz="914400" rtl="0" eaLnBrk="1" fontAlgn="t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bg1"/>
          </a:solidFill>
          <a:latin typeface="General Sans Semibold" pitchFamily="50" charset="0"/>
          <a:ea typeface="+mj-ea"/>
          <a:cs typeface="+mj-cs"/>
        </a:defRPr>
      </a:lvl1pPr>
    </p:titleStyle>
    <p:bodyStyle>
      <a:lvl1pPr marL="0" marR="0" indent="0" algn="l" defTabSz="626400" rtl="0" eaLnBrk="1" fontAlgn="auto" latinLnBrk="0" hangingPunct="1">
        <a:lnSpc>
          <a:spcPts val="2400"/>
        </a:lnSpc>
        <a:spcBef>
          <a:spcPts val="0"/>
        </a:spcBef>
        <a:spcAft>
          <a:spcPts val="1000"/>
        </a:spcAft>
        <a:buClr>
          <a:srgbClr val="0095D4"/>
        </a:buClr>
        <a:buSzTx/>
        <a:buFontTx/>
        <a:buNone/>
        <a:tabLst/>
        <a:defRPr sz="2000" b="0" i="0" kern="1200" baseline="0">
          <a:solidFill>
            <a:schemeClr val="tx1"/>
          </a:solidFill>
          <a:latin typeface="Sentient" pitchFamily="50" charset="0"/>
          <a:ea typeface="+mn-ea"/>
          <a:cs typeface="+mn-cs"/>
        </a:defRPr>
      </a:lvl1pPr>
      <a:lvl2pPr marL="180000" marR="0" indent="0" algn="l" defTabSz="626400" rtl="0" eaLnBrk="1" fontAlgn="auto" latinLnBrk="0" hangingPunct="1">
        <a:lnSpc>
          <a:spcPts val="2000"/>
        </a:lnSpc>
        <a:spcBef>
          <a:spcPts val="0"/>
        </a:spcBef>
        <a:spcAft>
          <a:spcPts val="800"/>
        </a:spcAft>
        <a:buClr>
          <a:srgbClr val="0095D4"/>
        </a:buClr>
        <a:buSzTx/>
        <a:buFont typeface="Symbol" pitchFamily="2" charset="2"/>
        <a:buNone/>
        <a:tabLst/>
        <a:defRPr sz="1600" b="0" i="0" kern="1200" baseline="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2pPr>
      <a:lvl3pPr marL="540000" marR="0" indent="-180000" algn="l" defTabSz="626400" rtl="0" eaLnBrk="1" fontAlgn="auto" latinLnBrk="0" hangingPunct="1">
        <a:lnSpc>
          <a:spcPts val="2000"/>
        </a:lnSpc>
        <a:spcBef>
          <a:spcPts val="0"/>
        </a:spcBef>
        <a:spcAft>
          <a:spcPts val="800"/>
        </a:spcAft>
        <a:buClr>
          <a:srgbClr val="0095D4"/>
        </a:buClr>
        <a:buSzTx/>
        <a:buFont typeface="Symbol" pitchFamily="2" charset="2"/>
        <a:buChar char="-"/>
        <a:tabLst/>
        <a:defRPr sz="1600" b="0" i="0" kern="1200" baseline="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3pPr>
      <a:lvl4pPr marL="720000" marR="0" indent="-180000" algn="l" defTabSz="626400" rtl="0" eaLnBrk="1" fontAlgn="auto" latinLnBrk="0" hangingPunct="1">
        <a:lnSpc>
          <a:spcPts val="2000"/>
        </a:lnSpc>
        <a:spcBef>
          <a:spcPts val="0"/>
        </a:spcBef>
        <a:spcAft>
          <a:spcPts val="800"/>
        </a:spcAft>
        <a:buClr>
          <a:srgbClr val="0095D4"/>
        </a:buClr>
        <a:buSzTx/>
        <a:buFont typeface="Symbol" pitchFamily="2" charset="2"/>
        <a:buChar char="-"/>
        <a:tabLst/>
        <a:defRPr sz="1600" b="0" i="0" kern="1200" baseline="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4pPr>
      <a:lvl5pPr marL="900000" marR="0" indent="-180000" algn="l" defTabSz="626400" rtl="0" eaLnBrk="1" fontAlgn="auto" latinLnBrk="0" hangingPunct="1">
        <a:lnSpc>
          <a:spcPts val="2000"/>
        </a:lnSpc>
        <a:spcBef>
          <a:spcPts val="0"/>
        </a:spcBef>
        <a:spcAft>
          <a:spcPts val="800"/>
        </a:spcAft>
        <a:buClr>
          <a:srgbClr val="0095D4"/>
        </a:buClr>
        <a:buSzTx/>
        <a:buFont typeface="Symbol" pitchFamily="2" charset="2"/>
        <a:buChar char="-"/>
        <a:tabLst/>
        <a:defRPr sz="1600" b="0" i="0" kern="1200" baseline="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06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7355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44BF49C1-F5E9-8509-B32F-DD7A748258A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12101291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1" imgW="346" imgH="346" progId="TCLayout.ActiveDocument.1">
                  <p:embed/>
                </p:oleObj>
              </mc:Choice>
              <mc:Fallback>
                <p:oleObj name="think-cell Folie" r:id="rId31" imgW="346" imgH="346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4BF49C1-F5E9-8509-B32F-DD7A748258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D7D03C0-7F93-FC4A-B289-FCA0F5E22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360000"/>
            <a:ext cx="11136063" cy="1080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60A195F-BC2A-7242-A754-0016BC044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800000"/>
            <a:ext cx="11124000" cy="4176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1DB97F5-2255-3F46-A8D2-432E1855C1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0" y="6435864"/>
            <a:ext cx="180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accent6"/>
                </a:solidFill>
                <a:latin typeface="Sentient" pitchFamily="50" charset="0"/>
              </a:defRPr>
            </a:lvl1pPr>
          </a:lstStyle>
          <a:p>
            <a:fld id="{04BF6A5A-58B0-BD43-97E0-91A544BB9BD8}" type="datetimeFigureOut">
              <a:rPr lang="de-DE" smtClean="0">
                <a:solidFill>
                  <a:srgbClr val="90949F"/>
                </a:solidFill>
              </a:rPr>
              <a:pPr/>
              <a:t>28.10.2026</a:t>
            </a:fld>
            <a:endParaRPr lang="de-DE" dirty="0">
              <a:solidFill>
                <a:srgbClr val="90949F"/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1E2D3DE-8BDD-3046-8D4B-76A28AB433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8419" y="6435864"/>
            <a:ext cx="41148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accent6"/>
                </a:solidFill>
                <a:latin typeface="Sentient" pitchFamily="50" charset="0"/>
              </a:defRPr>
            </a:lvl1pPr>
          </a:lstStyle>
          <a:p>
            <a:endParaRPr lang="de-DE" dirty="0">
              <a:solidFill>
                <a:srgbClr val="90949F"/>
              </a:solidFill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9CAEBB-3D87-6241-9BAD-4F9C9B63FD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56063" y="6435864"/>
            <a:ext cx="72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accent6"/>
                </a:solidFill>
                <a:latin typeface="Sentient" pitchFamily="50" charset="0"/>
              </a:defRPr>
            </a:lvl1pPr>
          </a:lstStyle>
          <a:p>
            <a:fld id="{C79F326D-7C0A-FB48-9583-A1568398DE9D}" type="slidenum">
              <a:rPr lang="de-DE" smtClean="0">
                <a:solidFill>
                  <a:srgbClr val="90949F"/>
                </a:solidFill>
              </a:rPr>
              <a:pPr/>
              <a:t>‹Nr.›</a:t>
            </a:fld>
            <a:endParaRPr lang="de-DE" dirty="0">
              <a:solidFill>
                <a:srgbClr val="90949F"/>
              </a:solidFill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FAEE785-15A8-1249-BD94-B81A9F1BF9C2}"/>
              </a:ext>
            </a:extLst>
          </p:cNvPr>
          <p:cNvPicPr>
            <a:picLocks noChangeAspect="1"/>
          </p:cNvPicPr>
          <p:nvPr userDrawn="1"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0000" y="6363864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650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  <p:sldLayoutId id="2147483745" r:id="rId17"/>
    <p:sldLayoutId id="2147483746" r:id="rId18"/>
    <p:sldLayoutId id="2147483747" r:id="rId19"/>
    <p:sldLayoutId id="2147483748" r:id="rId20"/>
    <p:sldLayoutId id="2147483749" r:id="rId21"/>
    <p:sldLayoutId id="2147483750" r:id="rId22"/>
    <p:sldLayoutId id="2147483751" r:id="rId23"/>
    <p:sldLayoutId id="2147483752" r:id="rId24"/>
    <p:sldLayoutId id="2147483753" r:id="rId25"/>
    <p:sldLayoutId id="2147483754" r:id="rId26"/>
    <p:sldLayoutId id="2147483755" r:id="rId27"/>
    <p:sldLayoutId id="2147483756" r:id="rId28"/>
  </p:sldLayoutIdLst>
  <p:txStyles>
    <p:titleStyle>
      <a:lvl1pPr algn="l" defTabSz="914400" rtl="0" eaLnBrk="1" fontAlgn="t" latinLnBrk="0" hangingPunct="1">
        <a:lnSpc>
          <a:spcPts val="3600"/>
        </a:lnSpc>
        <a:spcBef>
          <a:spcPct val="0"/>
        </a:spcBef>
        <a:buNone/>
        <a:defRPr sz="3200" b="1" i="0" kern="1200">
          <a:solidFill>
            <a:schemeClr val="tx2"/>
          </a:solidFill>
          <a:latin typeface="General Sans Semibold" pitchFamily="50" charset="0"/>
          <a:ea typeface="+mj-ea"/>
          <a:cs typeface="+mj-cs"/>
        </a:defRPr>
      </a:lvl1pPr>
    </p:titleStyle>
    <p:bodyStyle>
      <a:lvl1pPr marL="180000" indent="-180000" algn="l" defTabSz="626400" rtl="0" eaLnBrk="1" latinLnBrk="0" hangingPunct="1">
        <a:lnSpc>
          <a:spcPts val="2000"/>
        </a:lnSpc>
        <a:spcBef>
          <a:spcPts val="0"/>
        </a:spcBef>
        <a:spcAft>
          <a:spcPts val="800"/>
        </a:spcAft>
        <a:buClr>
          <a:schemeClr val="tx2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Sentient" pitchFamily="50" charset="0"/>
          <a:ea typeface="+mn-ea"/>
          <a:cs typeface="+mn-cs"/>
        </a:defRPr>
      </a:lvl1pPr>
      <a:lvl2pPr marL="360000" indent="-180000" algn="l" defTabSz="626400" rtl="0" eaLnBrk="1" latinLnBrk="0" hangingPunct="1">
        <a:lnSpc>
          <a:spcPts val="2000"/>
        </a:lnSpc>
        <a:spcBef>
          <a:spcPts val="0"/>
        </a:spcBef>
        <a:spcAft>
          <a:spcPts val="800"/>
        </a:spcAft>
        <a:buClr>
          <a:schemeClr val="tx2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Sentient" pitchFamily="50" charset="0"/>
          <a:ea typeface="+mn-ea"/>
          <a:cs typeface="+mn-cs"/>
        </a:defRPr>
      </a:lvl2pPr>
      <a:lvl3pPr marL="540000" indent="-180000" algn="l" defTabSz="626400" rtl="0" eaLnBrk="1" latinLnBrk="0" hangingPunct="1">
        <a:lnSpc>
          <a:spcPts val="2000"/>
        </a:lnSpc>
        <a:spcBef>
          <a:spcPts val="0"/>
        </a:spcBef>
        <a:spcAft>
          <a:spcPts val="800"/>
        </a:spcAft>
        <a:buClr>
          <a:schemeClr val="tx2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Sentient" pitchFamily="50" charset="0"/>
          <a:ea typeface="+mn-ea"/>
          <a:cs typeface="+mn-cs"/>
        </a:defRPr>
      </a:lvl3pPr>
      <a:lvl4pPr marL="720000" indent="-180000" algn="l" defTabSz="626400" rtl="0" eaLnBrk="1" latinLnBrk="0" hangingPunct="1">
        <a:lnSpc>
          <a:spcPts val="2000"/>
        </a:lnSpc>
        <a:spcBef>
          <a:spcPts val="0"/>
        </a:spcBef>
        <a:spcAft>
          <a:spcPts val="800"/>
        </a:spcAft>
        <a:buClr>
          <a:schemeClr val="tx2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Sentient" pitchFamily="50" charset="0"/>
          <a:ea typeface="+mn-ea"/>
          <a:cs typeface="+mn-cs"/>
        </a:defRPr>
      </a:lvl4pPr>
      <a:lvl5pPr marL="900000" indent="-180000" algn="l" defTabSz="626400" rtl="0" eaLnBrk="1" latinLnBrk="0" hangingPunct="1">
        <a:lnSpc>
          <a:spcPts val="2000"/>
        </a:lnSpc>
        <a:spcBef>
          <a:spcPts val="0"/>
        </a:spcBef>
        <a:spcAft>
          <a:spcPts val="800"/>
        </a:spcAft>
        <a:buClr>
          <a:schemeClr val="tx2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Sentient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06">
          <p15:clr>
            <a:srgbClr val="F26B43"/>
          </p15:clr>
        </p15:guide>
        <p15:guide id="2" pos="325">
          <p15:clr>
            <a:srgbClr val="F26B43"/>
          </p15:clr>
        </p15:guide>
        <p15:guide id="3" pos="7355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72C6AC56-7CC3-E7DF-FEC5-D6BD00C0A4E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8426050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346" imgH="346" progId="TCLayout.ActiveDocument.1">
                  <p:embed/>
                </p:oleObj>
              </mc:Choice>
              <mc:Fallback>
                <p:oleObj name="think-cell Folie" r:id="rId5" imgW="346" imgH="346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2C6AC56-7CC3-E7DF-FEC5-D6BD00C0A4E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" name="Grafik 25">
            <a:extLst>
              <a:ext uri="{FF2B5EF4-FFF2-40B4-BE49-F238E27FC236}">
                <a16:creationId xmlns:a16="http://schemas.microsoft.com/office/drawing/2014/main" id="{F1526217-03F6-1844-8727-DF12EBF18E1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1DB97F5-2255-3F46-A8D2-432E1855C1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0" y="6435000"/>
            <a:ext cx="180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accent6"/>
                </a:solidFill>
                <a:latin typeface="Sentient" pitchFamily="50" charset="0"/>
              </a:defRPr>
            </a:lvl1pPr>
          </a:lstStyle>
          <a:p>
            <a:fld id="{04BF6A5A-58B0-BD43-97E0-91A544BB9BD8}" type="datetimeFigureOut">
              <a:rPr lang="de-DE" smtClean="0">
                <a:solidFill>
                  <a:srgbClr val="90949F"/>
                </a:solidFill>
              </a:rPr>
              <a:pPr/>
              <a:t>28.10.2026</a:t>
            </a:fld>
            <a:endParaRPr lang="de-DE" dirty="0">
              <a:solidFill>
                <a:srgbClr val="90949F"/>
              </a:solidFill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9CAEBB-3D87-6241-9BAD-4F9C9B63FD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56063" y="6435000"/>
            <a:ext cx="72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accent6"/>
                </a:solidFill>
                <a:latin typeface="Sentient" pitchFamily="50" charset="0"/>
              </a:defRPr>
            </a:lvl1pPr>
          </a:lstStyle>
          <a:p>
            <a:fld id="{C79F326D-7C0A-FB48-9583-A1568398DE9D}" type="slidenum">
              <a:rPr lang="de-DE" smtClean="0">
                <a:solidFill>
                  <a:srgbClr val="90949F"/>
                </a:solidFill>
              </a:rPr>
              <a:pPr/>
              <a:t>‹Nr.›</a:t>
            </a:fld>
            <a:endParaRPr lang="de-DE" dirty="0">
              <a:solidFill>
                <a:srgbClr val="90949F"/>
              </a:solidFill>
            </a:endParaRPr>
          </a:p>
        </p:txBody>
      </p:sp>
      <p:sp>
        <p:nvSpPr>
          <p:cNvPr id="21" name="Textplatzhalter 20">
            <a:extLst>
              <a:ext uri="{FF2B5EF4-FFF2-40B4-BE49-F238E27FC236}">
                <a16:creationId xmlns:a16="http://schemas.microsoft.com/office/drawing/2014/main" id="{51035AE2-F84E-F549-8B4E-16ABB1E63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0000" y="360000"/>
            <a:ext cx="6642000" cy="5616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4" name="Titelplatzhalter 23">
            <a:extLst>
              <a:ext uri="{FF2B5EF4-FFF2-40B4-BE49-F238E27FC236}">
                <a16:creationId xmlns:a16="http://schemas.microsoft.com/office/drawing/2014/main" id="{DC7BB5F3-8008-1242-AC64-E3DAF8344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360000"/>
            <a:ext cx="3528000" cy="3600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25" name="Fußzeilenplatzhalter 4">
            <a:extLst>
              <a:ext uri="{FF2B5EF4-FFF2-40B4-BE49-F238E27FC236}">
                <a16:creationId xmlns:a16="http://schemas.microsoft.com/office/drawing/2014/main" id="{81B141CD-DBC1-874C-8A77-1914035E77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40000" y="6435000"/>
            <a:ext cx="360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accent6"/>
                </a:solidFill>
                <a:latin typeface="Sentient" pitchFamily="50" charset="0"/>
              </a:defRPr>
            </a:lvl1pPr>
          </a:lstStyle>
          <a:p>
            <a:endParaRPr lang="de-DE" dirty="0">
              <a:solidFill>
                <a:srgbClr val="90949F"/>
              </a:solidFill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FAEE785-15A8-1249-BD94-B81A9F1BF9C2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000" y="63630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735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</p:sldLayoutIdLst>
  <p:txStyles>
    <p:titleStyle>
      <a:lvl1pPr algn="l" defTabSz="914400" rtl="0" eaLnBrk="1" fontAlgn="t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bg1"/>
          </a:solidFill>
          <a:latin typeface="General Sans Semibold" pitchFamily="50" charset="0"/>
          <a:ea typeface="+mj-ea"/>
          <a:cs typeface="+mj-cs"/>
        </a:defRPr>
      </a:lvl1pPr>
    </p:titleStyle>
    <p:bodyStyle>
      <a:lvl1pPr marL="0" marR="0" indent="0" algn="l" defTabSz="626400" rtl="0" eaLnBrk="1" fontAlgn="auto" latinLnBrk="0" hangingPunct="1">
        <a:lnSpc>
          <a:spcPts val="2400"/>
        </a:lnSpc>
        <a:spcBef>
          <a:spcPts val="0"/>
        </a:spcBef>
        <a:spcAft>
          <a:spcPts val="1000"/>
        </a:spcAft>
        <a:buClr>
          <a:srgbClr val="0095D4"/>
        </a:buClr>
        <a:buSzTx/>
        <a:buFontTx/>
        <a:buNone/>
        <a:tabLst/>
        <a:defRPr sz="2000" b="0" i="0" kern="1200" baseline="0">
          <a:solidFill>
            <a:schemeClr val="tx1"/>
          </a:solidFill>
          <a:latin typeface="Sentient" pitchFamily="50" charset="0"/>
          <a:ea typeface="+mn-ea"/>
          <a:cs typeface="+mn-cs"/>
        </a:defRPr>
      </a:lvl1pPr>
      <a:lvl2pPr marL="180000" marR="0" indent="0" algn="l" defTabSz="626400" rtl="0" eaLnBrk="1" fontAlgn="auto" latinLnBrk="0" hangingPunct="1">
        <a:lnSpc>
          <a:spcPts val="2000"/>
        </a:lnSpc>
        <a:spcBef>
          <a:spcPts val="0"/>
        </a:spcBef>
        <a:spcAft>
          <a:spcPts val="800"/>
        </a:spcAft>
        <a:buClr>
          <a:srgbClr val="0095D4"/>
        </a:buClr>
        <a:buSzTx/>
        <a:buFont typeface="Symbol" pitchFamily="2" charset="2"/>
        <a:buNone/>
        <a:tabLst/>
        <a:defRPr sz="1600" b="0" i="0" kern="1200" baseline="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2pPr>
      <a:lvl3pPr marL="540000" marR="0" indent="-180000" algn="l" defTabSz="626400" rtl="0" eaLnBrk="1" fontAlgn="auto" latinLnBrk="0" hangingPunct="1">
        <a:lnSpc>
          <a:spcPts val="2000"/>
        </a:lnSpc>
        <a:spcBef>
          <a:spcPts val="0"/>
        </a:spcBef>
        <a:spcAft>
          <a:spcPts val="800"/>
        </a:spcAft>
        <a:buClr>
          <a:srgbClr val="0095D4"/>
        </a:buClr>
        <a:buSzTx/>
        <a:buFont typeface="Symbol" pitchFamily="2" charset="2"/>
        <a:buChar char="-"/>
        <a:tabLst/>
        <a:defRPr sz="1600" b="0" i="0" kern="1200" baseline="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3pPr>
      <a:lvl4pPr marL="720000" marR="0" indent="-180000" algn="l" defTabSz="626400" rtl="0" eaLnBrk="1" fontAlgn="auto" latinLnBrk="0" hangingPunct="1">
        <a:lnSpc>
          <a:spcPts val="2000"/>
        </a:lnSpc>
        <a:spcBef>
          <a:spcPts val="0"/>
        </a:spcBef>
        <a:spcAft>
          <a:spcPts val="800"/>
        </a:spcAft>
        <a:buClr>
          <a:srgbClr val="0095D4"/>
        </a:buClr>
        <a:buSzTx/>
        <a:buFont typeface="Symbol" pitchFamily="2" charset="2"/>
        <a:buChar char="-"/>
        <a:tabLst/>
        <a:defRPr sz="1600" b="0" i="0" kern="1200" baseline="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4pPr>
      <a:lvl5pPr marL="900000" marR="0" indent="-180000" algn="l" defTabSz="626400" rtl="0" eaLnBrk="1" fontAlgn="auto" latinLnBrk="0" hangingPunct="1">
        <a:lnSpc>
          <a:spcPts val="2000"/>
        </a:lnSpc>
        <a:spcBef>
          <a:spcPts val="0"/>
        </a:spcBef>
        <a:spcAft>
          <a:spcPts val="800"/>
        </a:spcAft>
        <a:buClr>
          <a:srgbClr val="0095D4"/>
        </a:buClr>
        <a:buSzTx/>
        <a:buFont typeface="Symbol" pitchFamily="2" charset="2"/>
        <a:buChar char="-"/>
        <a:tabLst/>
        <a:defRPr sz="1600" b="0" i="0" kern="1200" baseline="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06">
          <p15:clr>
            <a:srgbClr val="F26B43"/>
          </p15:clr>
        </p15:guide>
        <p15:guide id="2" pos="325">
          <p15:clr>
            <a:srgbClr val="F26B43"/>
          </p15:clr>
        </p15:guide>
        <p15:guide id="3" pos="735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" Type="http://schemas.openxmlformats.org/officeDocument/2006/relationships/tags" Target="../tags/tag6.xml"/><Relationship Id="rId6" Type="http://schemas.openxmlformats.org/officeDocument/2006/relationships/image" Target="../media/image6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oleObject" Target="../embeddings/oleObject5.bin"/><Relationship Id="rId7" Type="http://schemas.openxmlformats.org/officeDocument/2006/relationships/image" Target="../media/image18.emf"/><Relationship Id="rId12" Type="http://schemas.openxmlformats.org/officeDocument/2006/relationships/image" Target="../media/image22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8.xml"/><Relationship Id="rId6" Type="http://schemas.openxmlformats.org/officeDocument/2006/relationships/image" Target="../media/image17.emf"/><Relationship Id="rId11" Type="http://schemas.openxmlformats.org/officeDocument/2006/relationships/hyperlink" Target="https://forms.gle/mZuEJUUzyHtYz94P9" TargetMode="External"/><Relationship Id="rId5" Type="http://schemas.openxmlformats.org/officeDocument/2006/relationships/hyperlink" Target="https://www.wirtrauern.de/dienstleister" TargetMode="External"/><Relationship Id="rId10" Type="http://schemas.openxmlformats.org/officeDocument/2006/relationships/image" Target="../media/image21.png"/><Relationship Id="rId4" Type="http://schemas.openxmlformats.org/officeDocument/2006/relationships/image" Target="../media/image1.emf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oleObject" Target="../embeddings/oleObject6.bin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.emf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oleObject" Target="../embeddings/oleObject7.bin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0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.emf"/><Relationship Id="rId9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oleObject" Target="../embeddings/oleObject8.bin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1.xml"/><Relationship Id="rId6" Type="http://schemas.openxmlformats.org/officeDocument/2006/relationships/image" Target="../media/image23.png"/><Relationship Id="rId5" Type="http://schemas.openxmlformats.org/officeDocument/2006/relationships/image" Target="../media/image31.png"/><Relationship Id="rId4" Type="http://schemas.openxmlformats.org/officeDocument/2006/relationships/image" Target="../media/image1.emf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traueranzeigen@tageszeitung.koeln" TargetMode="External"/><Relationship Id="rId1" Type="http://schemas.openxmlformats.org/officeDocument/2006/relationships/slideLayout" Target="../slideLayouts/slideLayout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91185E72-EF5F-5F4B-349F-5E3483DCD29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t="1517" b="1517"/>
          <a:stretch/>
        </p:blipFill>
        <p:spPr>
          <a:xfrm>
            <a:off x="0" y="0"/>
            <a:ext cx="12371303" cy="6854824"/>
          </a:xfrm>
          <a:prstGeom prst="rect">
            <a:avLst/>
          </a:prstGeom>
          <a:solidFill>
            <a:schemeClr val="bg1"/>
          </a:solidFill>
          <a:effectLst>
            <a:outerShdw blurRad="50800" dist="50800" dir="5400000" algn="ctr" rotWithShape="0">
              <a:schemeClr val="bg1">
                <a:alpha val="69000"/>
              </a:schemeClr>
            </a:outerShdw>
          </a:effectLst>
        </p:spPr>
      </p:pic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EE50DA1-78AC-06FE-6CD4-3F0CE86388B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534665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31" imgH="231" progId="TCLayout.ActiveDocument.1">
                  <p:embed/>
                </p:oleObj>
              </mc:Choice>
              <mc:Fallback>
                <p:oleObj name="think-cell Folie" r:id="rId4" imgW="231" imgH="231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EE50DA1-78AC-06FE-6CD4-3F0CE86388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555EDF2E-0A6A-CF4D-B7C2-0FBD80708F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4625" y="205321"/>
            <a:ext cx="11124000" cy="1511619"/>
          </a:xfrm>
        </p:spPr>
        <p:txBody>
          <a:bodyPr vert="horz">
            <a:normAutofit/>
          </a:bodyPr>
          <a:lstStyle/>
          <a:p>
            <a:r>
              <a:rPr lang="de-DE" sz="4400"/>
              <a:t>Wirtrauern.de – DAS Umfeld für Ihre Unternehmenswerbung</a:t>
            </a:r>
            <a:endParaRPr lang="de-DE" sz="44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74438C6-9B35-D504-4672-1F52CEF261A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90601" y="5932679"/>
            <a:ext cx="720000" cy="7200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9FA7791-04FC-DDD3-B804-CC02463745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15363" y="5946559"/>
            <a:ext cx="1491952" cy="73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374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40387CC6-D594-D972-8ED8-BFE4F3F5B87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6" imgH="346" progId="TCLayout.ActiveDocument.1">
                  <p:embed/>
                </p:oleObj>
              </mc:Choice>
              <mc:Fallback>
                <p:oleObj name="think-cell Folie" r:id="rId3" imgW="346" imgH="346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0387CC6-D594-D972-8ED8-BFE4F3F5B8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44F1771E-4092-37EB-2C04-B580BD58F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de-DE" dirty="0"/>
              <a:t>wirtrauern.de – das Trauerportal fürs Rheinland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B822DBE-6AFD-5C0C-A674-E070E3B12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440000"/>
            <a:ext cx="5365685" cy="4840193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de-DE" sz="1400" b="1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Sentient-Regular"/>
              </a:rPr>
              <a:t>www.wirtrauern.de </a:t>
            </a:r>
            <a:r>
              <a:rPr lang="de-DE" sz="14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Sentient-Regular"/>
              </a:rPr>
              <a:t>ist das Trauerportal des </a:t>
            </a:r>
            <a:r>
              <a:rPr lang="de-DE" sz="1400" b="1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Sentient-Regular"/>
              </a:rPr>
              <a:t>Kölner Stadt-Anzeiger</a:t>
            </a:r>
            <a:r>
              <a:rPr lang="de-DE" sz="14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Sentient-Regular"/>
              </a:rPr>
              <a:t>, der </a:t>
            </a:r>
            <a:r>
              <a:rPr lang="de-DE" sz="1400" b="1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Sentient-Regular"/>
              </a:rPr>
              <a:t>Kölnischen Rundschau</a:t>
            </a:r>
            <a:r>
              <a:rPr lang="de-DE" sz="14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Sentient-Regular"/>
              </a:rPr>
              <a:t>, des </a:t>
            </a:r>
            <a:r>
              <a:rPr lang="de-DE" sz="1400" b="1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Sentient-Regular"/>
              </a:rPr>
              <a:t>EXPRESS</a:t>
            </a:r>
            <a:r>
              <a:rPr lang="de-DE" sz="14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Sentient-Regular"/>
              </a:rPr>
              <a:t> sowie der </a:t>
            </a:r>
            <a:r>
              <a:rPr lang="de-DE" sz="1400" b="1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Sentient-Regular"/>
              </a:rPr>
              <a:t>Rheinischen Anzeigenblätter</a:t>
            </a:r>
            <a:r>
              <a:rPr lang="de-DE" sz="14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Sentient-Regular"/>
              </a:rPr>
              <a:t>. Hier erscheinen alle Traueranzeigen – darunter Todesanzeigen, Danksagungen, Jahresgedächtnisse und Nachrufe – automatisch als persönliche Gedenkseiten.</a:t>
            </a:r>
          </a:p>
          <a:p>
            <a:pPr algn="l">
              <a:lnSpc>
                <a:spcPct val="100000"/>
              </a:lnSpc>
            </a:pPr>
            <a:r>
              <a:rPr lang="de-DE" sz="14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Sentient-Regular"/>
              </a:rPr>
              <a:t>Die Gedenkseiten ermöglichen es Angehörigen und Freunden, ein Jahr lang gemeinsam zu trauern, Erinnerungen auszutauschen, Videos, </a:t>
            </a:r>
            <a:r>
              <a:rPr lang="de-DE" sz="1400">
                <a:solidFill>
                  <a:schemeClr val="tx1">
                    <a:lumMod val="65000"/>
                    <a:lumOff val="35000"/>
                  </a:schemeClr>
                </a:solidFill>
                <a:latin typeface="Sentient-Regular"/>
              </a:rPr>
              <a:t>Anekdoten und Fotos zu teilen oder online zu kondolieren.</a:t>
            </a:r>
          </a:p>
          <a:p>
            <a:pPr algn="l">
              <a:lnSpc>
                <a:spcPct val="100000"/>
              </a:lnSpc>
            </a:pPr>
            <a:r>
              <a:rPr lang="de-DE" sz="1400">
                <a:solidFill>
                  <a:schemeClr val="tx1">
                    <a:lumMod val="65000"/>
                    <a:lumOff val="35000"/>
                  </a:schemeClr>
                </a:solidFill>
                <a:latin typeface="Sentient-Regular"/>
              </a:rPr>
              <a:t>Darüber 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ntient-Regular"/>
              </a:rPr>
              <a:t>hinaus beinhaltet wirtrauern.de umfangreiche Informationen rund um das Thema Trauern und ist mit mehr </a:t>
            </a:r>
            <a:r>
              <a:rPr lang="de-DE" sz="1400">
                <a:solidFill>
                  <a:schemeClr val="tx1">
                    <a:lumMod val="65000"/>
                    <a:lumOff val="35000"/>
                  </a:schemeClr>
                </a:solidFill>
                <a:latin typeface="Sentient-Regular"/>
              </a:rPr>
              <a:t>als 1,45 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ntient-Regular"/>
              </a:rPr>
              <a:t>Mio.* monatlichen Seitenaufrufen das reichweitenstärkste Portal im Rheinland. </a:t>
            </a:r>
          </a:p>
        </p:txBody>
      </p:sp>
      <p:pic>
        <p:nvPicPr>
          <p:cNvPr id="5" name="Grafik 4" descr="Ein Bild, das Text, Multimedia, Computer, Screenshot enthält.&#10;&#10;Automatisch generierte Beschreibung">
            <a:extLst>
              <a:ext uri="{FF2B5EF4-FFF2-40B4-BE49-F238E27FC236}">
                <a16:creationId xmlns:a16="http://schemas.microsoft.com/office/drawing/2014/main" id="{E16CF7F0-20F2-1F19-8559-D0052DCA47D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316" y="2655734"/>
            <a:ext cx="5463721" cy="3346529"/>
          </a:xfrm>
          <a:prstGeom prst="rect">
            <a:avLst/>
          </a:prstGeom>
        </p:spPr>
      </p:pic>
      <p:pic>
        <p:nvPicPr>
          <p:cNvPr id="8" name="Grafik 7" descr="Ein Bild, das Text, Elektronik, Screenshot, mobiles Gerät enthält.&#10;&#10;Automatisch generierte Beschreibung">
            <a:extLst>
              <a:ext uri="{FF2B5EF4-FFF2-40B4-BE49-F238E27FC236}">
                <a16:creationId xmlns:a16="http://schemas.microsoft.com/office/drawing/2014/main" id="{F586BC91-E8C2-9748-6192-4FB5958A9B7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6140" y="1440000"/>
            <a:ext cx="2224729" cy="4202265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6E9204A-1BAC-9477-E8EB-563B3E0A9D8A}"/>
              </a:ext>
            </a:extLst>
          </p:cNvPr>
          <p:cNvSpPr txBox="1"/>
          <p:nvPr/>
        </p:nvSpPr>
        <p:spPr>
          <a:xfrm>
            <a:off x="540000" y="6240082"/>
            <a:ext cx="430196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dirty="0"/>
              <a:t>* lt. </a:t>
            </a:r>
            <a:r>
              <a:rPr lang="de-DE" sz="1000" dirty="0" err="1"/>
              <a:t>Matomo</a:t>
            </a:r>
            <a:r>
              <a:rPr lang="de-DE" sz="1000" dirty="0"/>
              <a:t> 01/2026</a:t>
            </a:r>
          </a:p>
        </p:txBody>
      </p:sp>
    </p:spTree>
    <p:extLst>
      <p:ext uri="{BB962C8B-B14F-4D97-AF65-F5344CB8AC3E}">
        <p14:creationId xmlns:p14="http://schemas.microsoft.com/office/powerpoint/2010/main" val="1322265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2371A4E-42EF-D248-FD0B-CD7D077657E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6" imgH="346" progId="TCLayout.ActiveDocument.1">
                  <p:embed/>
                </p:oleObj>
              </mc:Choice>
              <mc:Fallback>
                <p:oleObj name="think-cell Folie" r:id="rId3" imgW="346" imgH="34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2371A4E-42EF-D248-FD0B-CD7D077657E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49323EA2-4B59-6889-296E-056743907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>
            <a:normAutofit/>
          </a:bodyPr>
          <a:lstStyle/>
          <a:p>
            <a:r>
              <a:rPr lang="de-DE" sz="2800"/>
              <a:t>Werden Sie Premiumpartner von </a:t>
            </a:r>
            <a:endParaRPr lang="de-DE" sz="28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D22EF85-2124-4ABE-7F5B-4380C902DA49}"/>
              </a:ext>
            </a:extLst>
          </p:cNvPr>
          <p:cNvSpPr txBox="1"/>
          <p:nvPr/>
        </p:nvSpPr>
        <p:spPr>
          <a:xfrm>
            <a:off x="525170" y="1874499"/>
            <a:ext cx="551472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>
                <a:latin typeface="Georgia" panose="02040502050405020303" pitchFamily="18" charset="0"/>
              </a:rPr>
              <a:t>… und </a:t>
            </a:r>
            <a:r>
              <a:rPr lang="de-DE" sz="1200" dirty="0">
                <a:latin typeface="Georgia" panose="02040502050405020303" pitchFamily="18" charset="0"/>
              </a:rPr>
              <a:t>nutzen </a:t>
            </a:r>
            <a:r>
              <a:rPr lang="de-DE" sz="1200">
                <a:latin typeface="Georgia" panose="02040502050405020303" pitchFamily="18" charset="0"/>
              </a:rPr>
              <a:t>Sie die vielen Vorteile: </a:t>
            </a:r>
            <a:endParaRPr lang="de-DE" sz="1200" dirty="0">
              <a:latin typeface="Georgia" panose="02040502050405020303" pitchFamily="18" charset="0"/>
            </a:endParaRPr>
          </a:p>
          <a:p>
            <a:endParaRPr lang="de-DE" sz="1200" dirty="0">
              <a:latin typeface="Georgia" panose="02040502050405020303" pitchFamily="18" charset="0"/>
            </a:endParaRPr>
          </a:p>
          <a:p>
            <a:r>
              <a:rPr lang="de-DE" sz="1200" dirty="0">
                <a:latin typeface="Georgia" panose="02040502050405020303" pitchFamily="18" charset="0"/>
              </a:rPr>
              <a:t> </a:t>
            </a:r>
            <a:r>
              <a:rPr lang="de-DE" sz="1200" b="1" dirty="0">
                <a:latin typeface="Georgia" panose="02040502050405020303" pitchFamily="18" charset="0"/>
              </a:rPr>
              <a:t>Ihr</a:t>
            </a:r>
            <a:r>
              <a:rPr lang="de-DE" sz="1200" dirty="0">
                <a:latin typeface="Georgia" panose="02040502050405020303" pitchFamily="18" charset="0"/>
              </a:rPr>
              <a:t> </a:t>
            </a:r>
            <a:r>
              <a:rPr lang="de-DE" sz="1200" b="1" dirty="0">
                <a:latin typeface="Georgia" panose="02040502050405020303" pitchFamily="18" charset="0"/>
              </a:rPr>
              <a:t>Branchenbucheintrag: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200">
                <a:latin typeface="Georgia" panose="02040502050405020303" pitchFamily="18" charset="0"/>
              </a:rPr>
              <a:t>… im Dienstleisterbereich auf </a:t>
            </a:r>
            <a:r>
              <a:rPr lang="de-DE" sz="1200">
                <a:latin typeface="Georgia" panose="02040502050405020303" pitchFamily="18" charset="0"/>
                <a:hlinkClick r:id="rId5"/>
              </a:rPr>
              <a:t>wirtrauern.de/dienstleister</a:t>
            </a:r>
            <a:endParaRPr lang="de-DE" sz="1200" dirty="0">
              <a:latin typeface="Georgia" panose="0204050205040502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200" dirty="0">
                <a:latin typeface="Georgia" panose="02040502050405020303" pitchFamily="18" charset="0"/>
              </a:rPr>
              <a:t>Inklusive Logo, Bilder und Beschreibungstexte Ihres Unternehmens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200" dirty="0">
                <a:latin typeface="Georgia" panose="02040502050405020303" pitchFamily="18" charset="0"/>
              </a:rPr>
              <a:t>Auflistung aller Gedenkseiten, die Sie bei den Kölner Stadt-Anzeiger </a:t>
            </a:r>
            <a:r>
              <a:rPr lang="de-DE" sz="1200">
                <a:latin typeface="Georgia" panose="02040502050405020303" pitchFamily="18" charset="0"/>
              </a:rPr>
              <a:t>Medien oder Rheinischen Anzeigenblättern als </a:t>
            </a:r>
            <a:r>
              <a:rPr lang="de-DE" sz="1200" dirty="0">
                <a:latin typeface="Georgia" panose="02040502050405020303" pitchFamily="18" charset="0"/>
              </a:rPr>
              <a:t>Traueranzeige schalten</a:t>
            </a:r>
          </a:p>
          <a:p>
            <a:endParaRPr lang="de-DE" sz="1200" dirty="0">
              <a:latin typeface="Georgia" panose="02040502050405020303" pitchFamily="18" charset="0"/>
            </a:endParaRPr>
          </a:p>
          <a:p>
            <a:r>
              <a:rPr lang="de-DE" sz="1200" b="1" dirty="0">
                <a:latin typeface="Georgia" panose="02040502050405020303" pitchFamily="18" charset="0"/>
              </a:rPr>
              <a:t>Auf den Gedenkseiten: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200" dirty="0">
                <a:latin typeface="Georgia" panose="02040502050405020303" pitchFamily="18" charset="0"/>
              </a:rPr>
              <a:t>Benennung Ihres Unternehmens „begleitet durch“ mit Logo, Kontakt und Verlinkung zum Branchenbuch auf allen Gedenkseiten, die über Sie geschaltet werden</a:t>
            </a:r>
          </a:p>
          <a:p>
            <a:endParaRPr lang="de-DE" sz="1200" dirty="0">
              <a:latin typeface="Georgia" panose="02040502050405020303" pitchFamily="18" charset="0"/>
            </a:endParaRPr>
          </a:p>
          <a:p>
            <a:r>
              <a:rPr lang="de-DE" sz="1200" b="1" dirty="0">
                <a:latin typeface="Georgia" panose="02040502050405020303" pitchFamily="18" charset="0"/>
              </a:rPr>
              <a:t>In den Trauervideos: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200" dirty="0">
                <a:latin typeface="Georgia" panose="02040502050405020303" pitchFamily="18" charset="0"/>
              </a:rPr>
              <a:t>Benennung Ihres Unternehmens mit Logo im Abspann </a:t>
            </a:r>
            <a:r>
              <a:rPr lang="de-DE" sz="1200">
                <a:latin typeface="Georgia" panose="02040502050405020303" pitchFamily="18" charset="0"/>
              </a:rPr>
              <a:t>jedes automatisch erstellten Trauervideos</a:t>
            </a:r>
            <a:endParaRPr lang="de-DE" sz="1200" dirty="0">
              <a:latin typeface="Georgia" panose="02040502050405020303" pitchFamily="18" charset="0"/>
            </a:endParaRPr>
          </a:p>
          <a:p>
            <a:endParaRPr lang="de-DE" sz="1200" dirty="0">
              <a:latin typeface="Georgia" panose="02040502050405020303" pitchFamily="18" charset="0"/>
            </a:endParaRPr>
          </a:p>
          <a:p>
            <a:r>
              <a:rPr lang="de-DE" sz="1200" b="1" dirty="0">
                <a:latin typeface="Georgia" panose="02040502050405020303" pitchFamily="18" charset="0"/>
              </a:rPr>
              <a:t>Einbindung Ihrer Gedenkseiten auf Ihrer Homepage: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1200" dirty="0">
                <a:latin typeface="Georgia" panose="02040502050405020303" pitchFamily="18" charset="0"/>
              </a:rPr>
              <a:t>Wir erstellen für Sie ein I-Frame in Ihrem </a:t>
            </a:r>
            <a:r>
              <a:rPr lang="de-DE" sz="1200">
                <a:latin typeface="Georgia" panose="02040502050405020303" pitchFamily="18" charset="0"/>
              </a:rPr>
              <a:t>Corporate Identity mit allen </a:t>
            </a:r>
            <a:r>
              <a:rPr lang="de-DE" sz="1200" dirty="0">
                <a:latin typeface="Georgia" panose="02040502050405020303" pitchFamily="18" charset="0"/>
              </a:rPr>
              <a:t>von Ihnen inserierten Gedenkseiten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1200" dirty="0">
                <a:latin typeface="Georgia" panose="02040502050405020303" pitchFamily="18" charset="0"/>
              </a:rPr>
              <a:t>Das I-Frame können Sie auf Ihrer Homepage einbinden</a:t>
            </a:r>
            <a:r>
              <a:rPr lang="de-DE" sz="1200">
                <a:latin typeface="Georgia" panose="02040502050405020303" pitchFamily="18" charset="0"/>
              </a:rPr>
              <a:t>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1200">
                <a:latin typeface="Georgia" panose="02040502050405020303" pitchFamily="18" charset="0"/>
              </a:rPr>
              <a:t>Somit </a:t>
            </a:r>
            <a:r>
              <a:rPr lang="de-DE" sz="1200" dirty="0">
                <a:latin typeface="Georgia" panose="02040502050405020303" pitchFamily="18" charset="0"/>
              </a:rPr>
              <a:t>erscheinen alle Ihre Gedenkseiten zusätzlich auf Ihrer eigenen Homepage</a:t>
            </a:r>
          </a:p>
          <a:p>
            <a:pPr marL="285750" indent="-285750">
              <a:buFontTx/>
              <a:buChar char="-"/>
            </a:pPr>
            <a:endParaRPr lang="de-DE" sz="1200" dirty="0">
              <a:latin typeface="Georgia" panose="02040502050405020303" pitchFamily="18" charset="0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9A799DF-6387-937A-8F77-D99FEC6A4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2664" y="2169665"/>
            <a:ext cx="3605312" cy="2166919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10A5B060-1985-3892-2F56-80EC4669F5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4941" y="3977439"/>
            <a:ext cx="3601962" cy="2104945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E2FAAD61-AB92-442C-ECCB-38D2452947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3868" y="4596167"/>
            <a:ext cx="3594239" cy="1901833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C66757F4-3BCA-0C35-76F1-A67D890B946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6598" y="991855"/>
            <a:ext cx="3597588" cy="1351741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C0A238F4-5B5B-4173-9D0A-A1DE1C7B99C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62139" y="1827410"/>
            <a:ext cx="1703063" cy="4190304"/>
          </a:xfrm>
          <a:prstGeom prst="rect">
            <a:avLst/>
          </a:prstGeom>
        </p:spPr>
      </p:pic>
      <p:sp>
        <p:nvSpPr>
          <p:cNvPr id="19" name="Ellipse 18">
            <a:extLst>
              <a:ext uri="{FF2B5EF4-FFF2-40B4-BE49-F238E27FC236}">
                <a16:creationId xmlns:a16="http://schemas.microsoft.com/office/drawing/2014/main" id="{53E7C2C9-696C-DEF7-1031-B040C2E5A249}"/>
              </a:ext>
            </a:extLst>
          </p:cNvPr>
          <p:cNvSpPr/>
          <p:nvPr/>
        </p:nvSpPr>
        <p:spPr>
          <a:xfrm rot="20819689">
            <a:off x="10452481" y="64101"/>
            <a:ext cx="1390245" cy="139024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b="1" kern="0" spc="-80" dirty="0">
                <a:latin typeface="General Sans Semibold" pitchFamily="50" charset="0"/>
              </a:rPr>
              <a:t>kostenlos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1A6D942-DD9C-D68C-3E4F-A8B81A77F9BE}"/>
              </a:ext>
            </a:extLst>
          </p:cNvPr>
          <p:cNvSpPr txBox="1"/>
          <p:nvPr/>
        </p:nvSpPr>
        <p:spPr>
          <a:xfrm>
            <a:off x="10097997" y="1617089"/>
            <a:ext cx="19672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b="1" dirty="0"/>
              <a:t>Das brauchen wir von Ihnen: 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DF06517-80BD-7586-49AC-12D81867A47D}"/>
              </a:ext>
            </a:extLst>
          </p:cNvPr>
          <p:cNvSpPr txBox="1"/>
          <p:nvPr/>
        </p:nvSpPr>
        <p:spPr>
          <a:xfrm>
            <a:off x="10196946" y="6061025"/>
            <a:ext cx="19672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900" dirty="0">
                <a:latin typeface="Georgia" panose="02040502050405020303" pitchFamily="18" charset="0"/>
              </a:rPr>
              <a:t>Liefern Sie </a:t>
            </a:r>
            <a:r>
              <a:rPr lang="de-DE" sz="900">
                <a:latin typeface="Georgia" panose="02040502050405020303" pitchFamily="18" charset="0"/>
              </a:rPr>
              <a:t>uns Ihre Daten </a:t>
            </a:r>
            <a:r>
              <a:rPr lang="de-DE" sz="900" dirty="0">
                <a:latin typeface="Georgia" panose="02040502050405020303" pitchFamily="18" charset="0"/>
              </a:rPr>
              <a:t>bequem per Google-Formular: </a:t>
            </a:r>
            <a:r>
              <a:rPr lang="de-DE" sz="900" b="1" dirty="0">
                <a:ln w="0"/>
                <a:solidFill>
                  <a:srgbClr val="C00000"/>
                </a:solidFill>
                <a:latin typeface="Georgia" panose="02040502050405020303" pitchFamily="18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hier</a:t>
            </a:r>
            <a:r>
              <a:rPr lang="de-DE" sz="9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de-DE" sz="900" dirty="0">
                <a:ln w="0"/>
                <a:latin typeface="Georgia" panose="02040502050405020303" pitchFamily="18" charset="0"/>
              </a:rPr>
              <a:t>oder alternativ per Email an Ihren Ansprechpartner </a:t>
            </a:r>
            <a:endParaRPr lang="de-DE" sz="900" dirty="0">
              <a:latin typeface="Georgia" panose="02040502050405020303" pitchFamily="18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85A4919-2957-EF96-BD2E-CAA1675650CE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0551" y="903639"/>
            <a:ext cx="1560959" cy="901193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E0C48CF3-BE80-E4D1-F853-391752362FC5}"/>
              </a:ext>
            </a:extLst>
          </p:cNvPr>
          <p:cNvSpPr/>
          <p:nvPr/>
        </p:nvSpPr>
        <p:spPr>
          <a:xfrm>
            <a:off x="6443868" y="991855"/>
            <a:ext cx="3654129" cy="54297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8271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122981F4-310E-9A05-FED4-E15497B05F1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233870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31" imgH="231" progId="TCLayout.ActiveDocument.1">
                  <p:embed/>
                </p:oleObj>
              </mc:Choice>
              <mc:Fallback>
                <p:oleObj name="think-cell Folie" r:id="rId3" imgW="231" imgH="231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22981F4-310E-9A05-FED4-E15497B05F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173447B4-1E81-9A65-45AC-CF55B0514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360000"/>
            <a:ext cx="11275639" cy="1080000"/>
          </a:xfrm>
        </p:spPr>
        <p:txBody>
          <a:bodyPr vert="horz">
            <a:normAutofit/>
          </a:bodyPr>
          <a:lstStyle/>
          <a:p>
            <a:r>
              <a:rPr lang="de-DE" sz="2800" dirty="0"/>
              <a:t>Basispaket mit </a:t>
            </a:r>
            <a:r>
              <a:rPr lang="de-DE" sz="2800"/>
              <a:t>dem Werbeformat </a:t>
            </a:r>
            <a:r>
              <a:rPr lang="de-DE" sz="2800">
                <a:solidFill>
                  <a:schemeClr val="accent1">
                    <a:lumMod val="75000"/>
                  </a:schemeClr>
                </a:solidFill>
              </a:rPr>
              <a:t>Medium </a:t>
            </a:r>
            <a:r>
              <a:rPr lang="de-DE" sz="2800" dirty="0">
                <a:solidFill>
                  <a:schemeClr val="accent1">
                    <a:lumMod val="75000"/>
                  </a:schemeClr>
                </a:solidFill>
              </a:rPr>
              <a:t>Rectangle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8DBF0128-7EB8-C362-318B-AE5A660C479F}"/>
              </a:ext>
            </a:extLst>
          </p:cNvPr>
          <p:cNvSpPr/>
          <p:nvPr/>
        </p:nvSpPr>
        <p:spPr>
          <a:xfrm>
            <a:off x="5546800" y="1968310"/>
            <a:ext cx="2912139" cy="353583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4975C15E-112F-D88F-51E9-79A410E0BD04}"/>
              </a:ext>
            </a:extLst>
          </p:cNvPr>
          <p:cNvSpPr/>
          <p:nvPr/>
        </p:nvSpPr>
        <p:spPr>
          <a:xfrm>
            <a:off x="8754434" y="1968310"/>
            <a:ext cx="2911386" cy="353583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50FFC4FD-A333-4C2F-CB0E-A39361FC28B4}"/>
              </a:ext>
            </a:extLst>
          </p:cNvPr>
          <p:cNvSpPr/>
          <p:nvPr/>
        </p:nvSpPr>
        <p:spPr>
          <a:xfrm>
            <a:off x="8753109" y="2078975"/>
            <a:ext cx="2927057" cy="3103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de-DE" b="1" dirty="0">
                <a:solidFill>
                  <a:schemeClr val="tx2"/>
                </a:solidFill>
              </a:rPr>
              <a:t>Medium Rectangle</a:t>
            </a:r>
            <a:br>
              <a:rPr lang="de-DE" b="1" dirty="0">
                <a:solidFill>
                  <a:schemeClr val="tx2"/>
                </a:solidFill>
              </a:rPr>
            </a:br>
            <a:r>
              <a:rPr lang="de-DE" b="1" dirty="0">
                <a:solidFill>
                  <a:schemeClr val="tx2"/>
                </a:solidFill>
              </a:rPr>
              <a:t>12 Monatspaket</a:t>
            </a:r>
            <a:endParaRPr lang="de-DE" sz="1100" b="1" dirty="0">
              <a:solidFill>
                <a:schemeClr val="tx2"/>
              </a:solidFill>
            </a:endParaRPr>
          </a:p>
          <a:p>
            <a:pPr marL="144000" indent="-144000" defTabSz="626400"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Georgia" panose="02040502050405020303" pitchFamily="18" charset="0"/>
              </a:rPr>
              <a:t>600.000 Ausspielungen verteilt auf die Laufzeit</a:t>
            </a:r>
          </a:p>
          <a:p>
            <a:pPr marL="144000" indent="-144000" defTabSz="626400"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Georgia" panose="02040502050405020303" pitchFamily="18" charset="0"/>
              </a:rPr>
              <a:t>Auslieferung </a:t>
            </a:r>
            <a:r>
              <a:rPr lang="de-DE" sz="1600">
                <a:latin typeface="Georgia" panose="02040502050405020303" pitchFamily="18" charset="0"/>
              </a:rPr>
              <a:t>auf wirtrauern</a:t>
            </a:r>
            <a:r>
              <a:rPr lang="de-DE" sz="1600" dirty="0">
                <a:latin typeface="Georgia" panose="02040502050405020303" pitchFamily="18" charset="0"/>
              </a:rPr>
              <a:t>.de </a:t>
            </a:r>
          </a:p>
          <a:p>
            <a:pPr marL="144000" indent="-144000" defTabSz="626400"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Georgia" panose="02040502050405020303" pitchFamily="18" charset="0"/>
              </a:rPr>
              <a:t>Inklusive Regio-Targeting</a:t>
            </a:r>
          </a:p>
          <a:p>
            <a:pPr marL="144000" indent="-144000" defTabSz="626400"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Georgia" panose="02040502050405020303" pitchFamily="18" charset="0"/>
              </a:rPr>
              <a:t>Auf Wunsch inkl. Werbe-Mittel-Erstellung </a:t>
            </a:r>
          </a:p>
          <a:p>
            <a:pPr marL="144000" indent="-144000" defTabSz="626400"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Georgia" panose="02040502050405020303" pitchFamily="18" charset="0"/>
              </a:rPr>
              <a:t>12 Monate Laufzeit </a:t>
            </a:r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6CBE50E7-11EF-98C1-8CB1-51D78D0DF721}"/>
              </a:ext>
            </a:extLst>
          </p:cNvPr>
          <p:cNvSpPr txBox="1">
            <a:spLocks/>
          </p:cNvSpPr>
          <p:nvPr/>
        </p:nvSpPr>
        <p:spPr>
          <a:xfrm>
            <a:off x="8754434" y="5504145"/>
            <a:ext cx="2911386" cy="432262"/>
          </a:xfrm>
          <a:prstGeom prst="rect">
            <a:avLst/>
          </a:prstGeom>
          <a:solidFill>
            <a:schemeClr val="tx2"/>
          </a:solidFill>
        </p:spPr>
        <p:txBody>
          <a:bodyPr vert="horz" lIns="36000" tIns="36000" rIns="36000" bIns="3600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de-DE" b="1" dirty="0">
                <a:solidFill>
                  <a:schemeClr val="bg1"/>
                </a:solidFill>
              </a:rPr>
              <a:t>Angebotspreis: 300 € / Monat</a:t>
            </a:r>
          </a:p>
        </p:txBody>
      </p:sp>
      <p:sp>
        <p:nvSpPr>
          <p:cNvPr id="12" name="Inhaltsplatzhalter 10">
            <a:extLst>
              <a:ext uri="{FF2B5EF4-FFF2-40B4-BE49-F238E27FC236}">
                <a16:creationId xmlns:a16="http://schemas.microsoft.com/office/drawing/2014/main" id="{C17E18CE-7A04-F37C-E811-A9AFD4C6F7CB}"/>
              </a:ext>
            </a:extLst>
          </p:cNvPr>
          <p:cNvSpPr txBox="1">
            <a:spLocks/>
          </p:cNvSpPr>
          <p:nvPr/>
        </p:nvSpPr>
        <p:spPr>
          <a:xfrm>
            <a:off x="5547553" y="5504145"/>
            <a:ext cx="2911386" cy="432262"/>
          </a:xfrm>
          <a:prstGeom prst="rect">
            <a:avLst/>
          </a:prstGeom>
          <a:solidFill>
            <a:schemeClr val="tx2"/>
          </a:solidFill>
        </p:spPr>
        <p:txBody>
          <a:bodyPr vert="horz" lIns="36000" tIns="36000" rIns="36000" bIns="3600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de-DE" b="1" dirty="0">
                <a:solidFill>
                  <a:schemeClr val="bg1"/>
                </a:solidFill>
              </a:rPr>
              <a:t>Angebotspreis: 325 € / Monat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838592B6-6A85-7F9B-A46D-8EFFE459D0A7}"/>
              </a:ext>
            </a:extLst>
          </p:cNvPr>
          <p:cNvSpPr/>
          <p:nvPr/>
        </p:nvSpPr>
        <p:spPr>
          <a:xfrm>
            <a:off x="5546799" y="2078975"/>
            <a:ext cx="2912138" cy="3349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de-DE" b="1" dirty="0">
                <a:solidFill>
                  <a:schemeClr val="tx2"/>
                </a:solidFill>
              </a:rPr>
              <a:t>Medium Rectangle</a:t>
            </a:r>
            <a:br>
              <a:rPr lang="de-DE" b="1" dirty="0">
                <a:solidFill>
                  <a:schemeClr val="tx2"/>
                </a:solidFill>
              </a:rPr>
            </a:br>
            <a:r>
              <a:rPr lang="de-DE" b="1" dirty="0">
                <a:solidFill>
                  <a:schemeClr val="tx2"/>
                </a:solidFill>
              </a:rPr>
              <a:t>6 Monatspaket</a:t>
            </a:r>
            <a:endParaRPr lang="de-DE" sz="1100" b="1" dirty="0">
              <a:solidFill>
                <a:schemeClr val="tx2"/>
              </a:solidFill>
            </a:endParaRPr>
          </a:p>
          <a:p>
            <a:pPr marL="144000" indent="-144000" defTabSz="626400"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Georgia" panose="02040502050405020303" pitchFamily="18" charset="0"/>
              </a:rPr>
              <a:t>300.000 Ausspielungen verteilt auf die Laufzeit</a:t>
            </a:r>
          </a:p>
          <a:p>
            <a:pPr marL="144000" indent="-144000" defTabSz="626400"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Georgia" panose="02040502050405020303" pitchFamily="18" charset="0"/>
              </a:rPr>
              <a:t>Auslieferung </a:t>
            </a:r>
            <a:r>
              <a:rPr lang="de-DE" sz="1600">
                <a:latin typeface="Georgia" panose="02040502050405020303" pitchFamily="18" charset="0"/>
              </a:rPr>
              <a:t>auf wirtrauern</a:t>
            </a:r>
            <a:r>
              <a:rPr lang="de-DE" sz="1600" dirty="0">
                <a:latin typeface="Georgia" panose="02040502050405020303" pitchFamily="18" charset="0"/>
              </a:rPr>
              <a:t>.de </a:t>
            </a:r>
          </a:p>
          <a:p>
            <a:pPr marL="144000" indent="-144000" defTabSz="626400"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600">
                <a:latin typeface="Georgia" panose="02040502050405020303" pitchFamily="18" charset="0"/>
              </a:rPr>
              <a:t>Auf Wunsch: Inklusive Regio-Targeting</a:t>
            </a:r>
          </a:p>
          <a:p>
            <a:pPr marL="144000" indent="-144000" defTabSz="626400"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600">
                <a:latin typeface="Georgia" panose="02040502050405020303" pitchFamily="18" charset="0"/>
              </a:rPr>
              <a:t>Auf </a:t>
            </a:r>
            <a:r>
              <a:rPr lang="de-DE" sz="1600" dirty="0">
                <a:latin typeface="Georgia" panose="02040502050405020303" pitchFamily="18" charset="0"/>
              </a:rPr>
              <a:t>Wunsch inkl. Werbe-Mittel-Erstellung </a:t>
            </a:r>
          </a:p>
          <a:p>
            <a:pPr marL="144000" indent="-144000" defTabSz="626400"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600">
                <a:latin typeface="Georgia" panose="02040502050405020303" pitchFamily="18" charset="0"/>
              </a:rPr>
              <a:t>6 Monate Laufzeit </a:t>
            </a:r>
            <a:endParaRPr lang="de-DE" sz="1600" dirty="0">
              <a:latin typeface="Georgia" panose="02040502050405020303" pitchFamily="18" charset="0"/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163572E8-4FB6-AEC0-48EA-A0424CE756A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4555" y="1052873"/>
            <a:ext cx="771144" cy="771144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D969624F-011C-7EB7-6ADA-07F4D8CBD0E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5987" y="1038207"/>
            <a:ext cx="793761" cy="793761"/>
          </a:xfrm>
          <a:prstGeom prst="rect">
            <a:avLst/>
          </a:prstGeom>
        </p:spPr>
      </p:pic>
      <p:sp>
        <p:nvSpPr>
          <p:cNvPr id="20" name="Inhaltsplatzhalter 10">
            <a:extLst>
              <a:ext uri="{FF2B5EF4-FFF2-40B4-BE49-F238E27FC236}">
                <a16:creationId xmlns:a16="http://schemas.microsoft.com/office/drawing/2014/main" id="{C8C165B1-D88C-D3DC-8CCB-2DBE43A8E009}"/>
              </a:ext>
            </a:extLst>
          </p:cNvPr>
          <p:cNvSpPr txBox="1">
            <a:spLocks/>
          </p:cNvSpPr>
          <p:nvPr/>
        </p:nvSpPr>
        <p:spPr>
          <a:xfrm>
            <a:off x="8754434" y="5911915"/>
            <a:ext cx="2911386" cy="432262"/>
          </a:xfrm>
          <a:prstGeom prst="rect">
            <a:avLst/>
          </a:prstGeom>
          <a:noFill/>
        </p:spPr>
        <p:txBody>
          <a:bodyPr vert="horz" lIns="36000" tIns="36000" rIns="36000" bIns="3600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Listenpreis: 525 € / Monat</a:t>
            </a:r>
          </a:p>
        </p:txBody>
      </p:sp>
      <p:sp>
        <p:nvSpPr>
          <p:cNvPr id="21" name="Inhaltsplatzhalter 10">
            <a:extLst>
              <a:ext uri="{FF2B5EF4-FFF2-40B4-BE49-F238E27FC236}">
                <a16:creationId xmlns:a16="http://schemas.microsoft.com/office/drawing/2014/main" id="{2ADD037D-B87C-C57E-F84B-22DB62A8E48D}"/>
              </a:ext>
            </a:extLst>
          </p:cNvPr>
          <p:cNvSpPr txBox="1">
            <a:spLocks/>
          </p:cNvSpPr>
          <p:nvPr/>
        </p:nvSpPr>
        <p:spPr>
          <a:xfrm>
            <a:off x="5547553" y="5911915"/>
            <a:ext cx="2911386" cy="432262"/>
          </a:xfrm>
          <a:prstGeom prst="rect">
            <a:avLst/>
          </a:prstGeom>
          <a:noFill/>
        </p:spPr>
        <p:txBody>
          <a:bodyPr vert="horz" lIns="36000" tIns="36000" rIns="36000" bIns="3600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Listenpreis: 525 € / Monat</a:t>
            </a:r>
          </a:p>
        </p:txBody>
      </p:sp>
      <p:pic>
        <p:nvPicPr>
          <p:cNvPr id="29" name="Grafik 28" descr="Ein Bild, das Text, Screenshot, Multimedia, Website enthält.&#10;&#10;Automatisch generierte Beschreibung">
            <a:extLst>
              <a:ext uri="{FF2B5EF4-FFF2-40B4-BE49-F238E27FC236}">
                <a16:creationId xmlns:a16="http://schemas.microsoft.com/office/drawing/2014/main" id="{8B5E7372-4C44-2C93-39E9-A4010570A5D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901" y="2535202"/>
            <a:ext cx="4961348" cy="3038826"/>
          </a:xfrm>
          <a:prstGeom prst="rect">
            <a:avLst/>
          </a:prstGeom>
        </p:spPr>
      </p:pic>
      <p:pic>
        <p:nvPicPr>
          <p:cNvPr id="27" name="Grafik 26" descr="Ein Bild, das Text, Screenshot, Handy, mobiles Gerät enthält.&#10;&#10;Automatisch generierte Beschreibung">
            <a:extLst>
              <a:ext uri="{FF2B5EF4-FFF2-40B4-BE49-F238E27FC236}">
                <a16:creationId xmlns:a16="http://schemas.microsoft.com/office/drawing/2014/main" id="{04C43D3C-D5D4-08AF-AFC8-418C80FCC11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676" y="1378408"/>
            <a:ext cx="1914841" cy="3616921"/>
          </a:xfrm>
          <a:prstGeom prst="rect">
            <a:avLst/>
          </a:prstGeom>
        </p:spPr>
      </p:pic>
      <p:pic>
        <p:nvPicPr>
          <p:cNvPr id="16" name="Grafik 15" descr="Ein Bild, das Text, Elektronik, Screenshot, Handy enthält.&#10;&#10;Automatisch generierte Beschreibung">
            <a:extLst>
              <a:ext uri="{FF2B5EF4-FFF2-40B4-BE49-F238E27FC236}">
                <a16:creationId xmlns:a16="http://schemas.microsoft.com/office/drawing/2014/main" id="{7EF402EA-31E6-A9F3-601C-259BFB3B0C9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5305" y="1386575"/>
            <a:ext cx="1914841" cy="3616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474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122981F4-310E-9A05-FED4-E15497B05F1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460755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31" imgH="231" progId="TCLayout.ActiveDocument.1">
                  <p:embed/>
                </p:oleObj>
              </mc:Choice>
              <mc:Fallback>
                <p:oleObj name="think-cell Folie" r:id="rId3" imgW="231" imgH="231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22981F4-310E-9A05-FED4-E15497B05F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173447B4-1E81-9A65-45AC-CF55B0514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360000"/>
            <a:ext cx="11275639" cy="1080000"/>
          </a:xfrm>
        </p:spPr>
        <p:txBody>
          <a:bodyPr vert="horz">
            <a:normAutofit/>
          </a:bodyPr>
          <a:lstStyle/>
          <a:p>
            <a:r>
              <a:rPr lang="de-DE" sz="2800" dirty="0"/>
              <a:t>Komfortpaket mit dem </a:t>
            </a:r>
            <a:r>
              <a:rPr lang="de-DE" sz="2800"/>
              <a:t>Bestseller  </a:t>
            </a:r>
            <a:br>
              <a:rPr lang="de-DE" sz="2800"/>
            </a:br>
            <a:r>
              <a:rPr lang="de-DE" sz="2800">
                <a:solidFill>
                  <a:schemeClr val="accent1">
                    <a:lumMod val="75000"/>
                  </a:schemeClr>
                </a:solidFill>
              </a:rPr>
              <a:t>Halfpage-Ad</a:t>
            </a:r>
            <a:endParaRPr lang="de-DE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8DBF0128-7EB8-C362-318B-AE5A660C479F}"/>
              </a:ext>
            </a:extLst>
          </p:cNvPr>
          <p:cNvSpPr/>
          <p:nvPr/>
        </p:nvSpPr>
        <p:spPr>
          <a:xfrm>
            <a:off x="5546800" y="1968310"/>
            <a:ext cx="2912139" cy="353583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4975C15E-112F-D88F-51E9-79A410E0BD04}"/>
              </a:ext>
            </a:extLst>
          </p:cNvPr>
          <p:cNvSpPr/>
          <p:nvPr/>
        </p:nvSpPr>
        <p:spPr>
          <a:xfrm>
            <a:off x="8754434" y="1968310"/>
            <a:ext cx="2911386" cy="353583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50FFC4FD-A333-4C2F-CB0E-A39361FC28B4}"/>
              </a:ext>
            </a:extLst>
          </p:cNvPr>
          <p:cNvSpPr/>
          <p:nvPr/>
        </p:nvSpPr>
        <p:spPr>
          <a:xfrm>
            <a:off x="8753109" y="2078975"/>
            <a:ext cx="2927057" cy="3103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de-DE" b="1" dirty="0">
                <a:solidFill>
                  <a:schemeClr val="tx2"/>
                </a:solidFill>
              </a:rPr>
              <a:t>Halfpage-Ad</a:t>
            </a:r>
            <a:br>
              <a:rPr lang="de-DE" b="1" dirty="0">
                <a:solidFill>
                  <a:schemeClr val="tx2"/>
                </a:solidFill>
              </a:rPr>
            </a:br>
            <a:r>
              <a:rPr lang="de-DE" b="1" dirty="0">
                <a:solidFill>
                  <a:schemeClr val="tx2"/>
                </a:solidFill>
              </a:rPr>
              <a:t>12 Monatspaket</a:t>
            </a:r>
            <a:endParaRPr lang="de-DE" sz="1100" b="1" dirty="0">
              <a:solidFill>
                <a:schemeClr val="tx2"/>
              </a:solidFill>
            </a:endParaRPr>
          </a:p>
          <a:p>
            <a:pPr marL="144000" indent="-144000" defTabSz="626400"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Georgia" panose="02040502050405020303" pitchFamily="18" charset="0"/>
              </a:rPr>
              <a:t>600.000 Ausspielungen verteilt auf die Laufzeit</a:t>
            </a:r>
          </a:p>
          <a:p>
            <a:pPr marL="144000" indent="-144000" defTabSz="626400"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Georgia" panose="02040502050405020303" pitchFamily="18" charset="0"/>
              </a:rPr>
              <a:t>Auslieferung </a:t>
            </a:r>
            <a:r>
              <a:rPr lang="de-DE" sz="1600">
                <a:latin typeface="Georgia" panose="02040502050405020303" pitchFamily="18" charset="0"/>
              </a:rPr>
              <a:t>auf wirtrauern</a:t>
            </a:r>
            <a:r>
              <a:rPr lang="de-DE" sz="1600" dirty="0">
                <a:latin typeface="Georgia" panose="02040502050405020303" pitchFamily="18" charset="0"/>
              </a:rPr>
              <a:t>.de </a:t>
            </a:r>
          </a:p>
          <a:p>
            <a:pPr marL="144000" indent="-144000" defTabSz="626400"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Georgia" panose="02040502050405020303" pitchFamily="18" charset="0"/>
              </a:rPr>
              <a:t>Inklusive Regio-Targeting</a:t>
            </a:r>
          </a:p>
          <a:p>
            <a:pPr marL="144000" indent="-144000" defTabSz="626400"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Georgia" panose="02040502050405020303" pitchFamily="18" charset="0"/>
              </a:rPr>
              <a:t>Auf Wunsch inkl. Werbe-Mittel-Erstellung </a:t>
            </a:r>
          </a:p>
          <a:p>
            <a:pPr marL="144000" indent="-144000" defTabSz="626400"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Georgia" panose="02040502050405020303" pitchFamily="18" charset="0"/>
              </a:rPr>
              <a:t>12 Monate Laufzeit </a:t>
            </a:r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6CBE50E7-11EF-98C1-8CB1-51D78D0DF721}"/>
              </a:ext>
            </a:extLst>
          </p:cNvPr>
          <p:cNvSpPr txBox="1">
            <a:spLocks/>
          </p:cNvSpPr>
          <p:nvPr/>
        </p:nvSpPr>
        <p:spPr>
          <a:xfrm>
            <a:off x="8754434" y="5504145"/>
            <a:ext cx="2911386" cy="432262"/>
          </a:xfrm>
          <a:prstGeom prst="rect">
            <a:avLst/>
          </a:prstGeom>
          <a:solidFill>
            <a:schemeClr val="tx2"/>
          </a:solidFill>
        </p:spPr>
        <p:txBody>
          <a:bodyPr vert="horz" lIns="36000" tIns="36000" rIns="36000" bIns="3600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de-DE" b="1" dirty="0">
                <a:solidFill>
                  <a:schemeClr val="bg1"/>
                </a:solidFill>
              </a:rPr>
              <a:t>Angebotspreis</a:t>
            </a:r>
            <a:r>
              <a:rPr lang="de-DE" b="1">
                <a:solidFill>
                  <a:schemeClr val="bg1"/>
                </a:solidFill>
              </a:rPr>
              <a:t>: 490 </a:t>
            </a:r>
            <a:r>
              <a:rPr lang="de-DE" b="1" dirty="0">
                <a:solidFill>
                  <a:schemeClr val="bg1"/>
                </a:solidFill>
              </a:rPr>
              <a:t>€ / Monat</a:t>
            </a:r>
          </a:p>
        </p:txBody>
      </p:sp>
      <p:sp>
        <p:nvSpPr>
          <p:cNvPr id="12" name="Inhaltsplatzhalter 10">
            <a:extLst>
              <a:ext uri="{FF2B5EF4-FFF2-40B4-BE49-F238E27FC236}">
                <a16:creationId xmlns:a16="http://schemas.microsoft.com/office/drawing/2014/main" id="{C17E18CE-7A04-F37C-E811-A9AFD4C6F7CB}"/>
              </a:ext>
            </a:extLst>
          </p:cNvPr>
          <p:cNvSpPr txBox="1">
            <a:spLocks/>
          </p:cNvSpPr>
          <p:nvPr/>
        </p:nvSpPr>
        <p:spPr>
          <a:xfrm>
            <a:off x="5547553" y="5504145"/>
            <a:ext cx="2911386" cy="432262"/>
          </a:xfrm>
          <a:prstGeom prst="rect">
            <a:avLst/>
          </a:prstGeom>
          <a:solidFill>
            <a:schemeClr val="tx2"/>
          </a:solidFill>
        </p:spPr>
        <p:txBody>
          <a:bodyPr vert="horz" lIns="36000" tIns="36000" rIns="36000" bIns="3600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de-DE" b="1" dirty="0">
                <a:solidFill>
                  <a:schemeClr val="bg1"/>
                </a:solidFill>
              </a:rPr>
              <a:t>Angebotspreis: 550 € / Monat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838592B6-6A85-7F9B-A46D-8EFFE459D0A7}"/>
              </a:ext>
            </a:extLst>
          </p:cNvPr>
          <p:cNvSpPr/>
          <p:nvPr/>
        </p:nvSpPr>
        <p:spPr>
          <a:xfrm>
            <a:off x="5546799" y="2078975"/>
            <a:ext cx="2912138" cy="3349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de-DE" b="1" dirty="0">
                <a:solidFill>
                  <a:schemeClr val="tx2"/>
                </a:solidFill>
              </a:rPr>
              <a:t>Halfpage-Ad </a:t>
            </a:r>
            <a:br>
              <a:rPr lang="de-DE" b="1" dirty="0">
                <a:solidFill>
                  <a:schemeClr val="tx2"/>
                </a:solidFill>
              </a:rPr>
            </a:br>
            <a:r>
              <a:rPr lang="de-DE" b="1" dirty="0">
                <a:solidFill>
                  <a:schemeClr val="tx2"/>
                </a:solidFill>
              </a:rPr>
              <a:t>6 Monatspaket</a:t>
            </a:r>
            <a:endParaRPr lang="de-DE" sz="1100" b="1" dirty="0">
              <a:solidFill>
                <a:schemeClr val="tx2"/>
              </a:solidFill>
            </a:endParaRPr>
          </a:p>
          <a:p>
            <a:pPr marL="144000" indent="-144000" defTabSz="626400"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Georgia" panose="02040502050405020303" pitchFamily="18" charset="0"/>
              </a:rPr>
              <a:t>300.000 Ausspielungen verteilt auf die Laufzeit</a:t>
            </a:r>
          </a:p>
          <a:p>
            <a:pPr marL="144000" indent="-144000" defTabSz="626400"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Georgia" panose="02040502050405020303" pitchFamily="18" charset="0"/>
              </a:rPr>
              <a:t>Auslieferung </a:t>
            </a:r>
            <a:r>
              <a:rPr lang="de-DE" sz="1600">
                <a:latin typeface="Georgia" panose="02040502050405020303" pitchFamily="18" charset="0"/>
              </a:rPr>
              <a:t>auf wirtrauern</a:t>
            </a:r>
            <a:r>
              <a:rPr lang="de-DE" sz="1600" dirty="0">
                <a:latin typeface="Georgia" panose="02040502050405020303" pitchFamily="18" charset="0"/>
              </a:rPr>
              <a:t>.de </a:t>
            </a:r>
          </a:p>
          <a:p>
            <a:pPr marL="144000" indent="-144000" defTabSz="626400"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600">
                <a:latin typeface="Georgia" panose="02040502050405020303" pitchFamily="18" charset="0"/>
              </a:rPr>
              <a:t>Auf Wunsch: Inklusive Regio-Targeting</a:t>
            </a:r>
          </a:p>
          <a:p>
            <a:pPr marL="144000" indent="-144000" defTabSz="626400"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600">
                <a:latin typeface="Georgia" panose="02040502050405020303" pitchFamily="18" charset="0"/>
              </a:rPr>
              <a:t>Auf </a:t>
            </a:r>
            <a:r>
              <a:rPr lang="de-DE" sz="1600" dirty="0">
                <a:latin typeface="Georgia" panose="02040502050405020303" pitchFamily="18" charset="0"/>
              </a:rPr>
              <a:t>Wunsch inkl. Werbe-Mittel-Erstellung </a:t>
            </a:r>
          </a:p>
          <a:p>
            <a:pPr marL="144000" indent="-144000" defTabSz="626400"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Georgia" panose="02040502050405020303" pitchFamily="18" charset="0"/>
              </a:rPr>
              <a:t>6 Monate Laufzeit 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163572E8-4FB6-AEC0-48EA-A0424CE756A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4555" y="1052873"/>
            <a:ext cx="771144" cy="771144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D969624F-011C-7EB7-6ADA-07F4D8CBD0E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5987" y="1038207"/>
            <a:ext cx="793761" cy="793761"/>
          </a:xfrm>
          <a:prstGeom prst="rect">
            <a:avLst/>
          </a:prstGeom>
        </p:spPr>
      </p:pic>
      <p:pic>
        <p:nvPicPr>
          <p:cNvPr id="16" name="Grafik 15" descr="Ein Bild, das Text, Menschliches Gesicht, Screenshot, Multimedia enthält.&#10;&#10;Automatisch generierte Beschreibung">
            <a:extLst>
              <a:ext uri="{FF2B5EF4-FFF2-40B4-BE49-F238E27FC236}">
                <a16:creationId xmlns:a16="http://schemas.microsoft.com/office/drawing/2014/main" id="{0A40AEE3-78ED-E46A-E3B7-1A44CEAE7E3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713" y="2548099"/>
            <a:ext cx="4961348" cy="3038826"/>
          </a:xfrm>
          <a:prstGeom prst="rect">
            <a:avLst/>
          </a:prstGeom>
        </p:spPr>
      </p:pic>
      <p:pic>
        <p:nvPicPr>
          <p:cNvPr id="23" name="Grafik 22" descr="Ein Bild, das Text, Screenshot, Handy, mobiles Gerät enthält.&#10;&#10;Automatisch generierte Beschreibung">
            <a:extLst>
              <a:ext uri="{FF2B5EF4-FFF2-40B4-BE49-F238E27FC236}">
                <a16:creationId xmlns:a16="http://schemas.microsoft.com/office/drawing/2014/main" id="{EB593EA2-1688-2BF5-EB9A-9646A0D06D0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676" y="1386428"/>
            <a:ext cx="1914841" cy="3616922"/>
          </a:xfrm>
          <a:prstGeom prst="rect">
            <a:avLst/>
          </a:prstGeom>
        </p:spPr>
      </p:pic>
      <p:pic>
        <p:nvPicPr>
          <p:cNvPr id="25" name="Grafik 24" descr="Ein Bild, das Text, Screenshot, Handy, mobiles Gerät enthält.&#10;&#10;Automatisch generierte Beschreibung">
            <a:extLst>
              <a:ext uri="{FF2B5EF4-FFF2-40B4-BE49-F238E27FC236}">
                <a16:creationId xmlns:a16="http://schemas.microsoft.com/office/drawing/2014/main" id="{AC5EE94E-D7EE-1DEB-9A10-317782A3F25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4966" y="1383141"/>
            <a:ext cx="1914841" cy="3616922"/>
          </a:xfrm>
          <a:prstGeom prst="rect">
            <a:avLst/>
          </a:prstGeom>
        </p:spPr>
      </p:pic>
      <p:sp>
        <p:nvSpPr>
          <p:cNvPr id="3" name="Inhaltsplatzhalter 10">
            <a:extLst>
              <a:ext uri="{FF2B5EF4-FFF2-40B4-BE49-F238E27FC236}">
                <a16:creationId xmlns:a16="http://schemas.microsoft.com/office/drawing/2014/main" id="{805FC729-D864-47AD-FB83-0EDB4308A363}"/>
              </a:ext>
            </a:extLst>
          </p:cNvPr>
          <p:cNvSpPr txBox="1">
            <a:spLocks/>
          </p:cNvSpPr>
          <p:nvPr/>
        </p:nvSpPr>
        <p:spPr>
          <a:xfrm>
            <a:off x="8754434" y="5911915"/>
            <a:ext cx="2911386" cy="432262"/>
          </a:xfrm>
          <a:prstGeom prst="rect">
            <a:avLst/>
          </a:prstGeom>
          <a:noFill/>
        </p:spPr>
        <p:txBody>
          <a:bodyPr vert="horz" lIns="36000" tIns="36000" rIns="36000" bIns="3600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Listenpreis: 950 € / Monat</a:t>
            </a:r>
          </a:p>
        </p:txBody>
      </p:sp>
      <p:sp>
        <p:nvSpPr>
          <p:cNvPr id="5" name="Inhaltsplatzhalter 10">
            <a:extLst>
              <a:ext uri="{FF2B5EF4-FFF2-40B4-BE49-F238E27FC236}">
                <a16:creationId xmlns:a16="http://schemas.microsoft.com/office/drawing/2014/main" id="{83B36244-3060-B1CE-D8A2-F085C3A6E31F}"/>
              </a:ext>
            </a:extLst>
          </p:cNvPr>
          <p:cNvSpPr txBox="1">
            <a:spLocks/>
          </p:cNvSpPr>
          <p:nvPr/>
        </p:nvSpPr>
        <p:spPr>
          <a:xfrm>
            <a:off x="5547553" y="5911915"/>
            <a:ext cx="2911386" cy="432262"/>
          </a:xfrm>
          <a:prstGeom prst="rect">
            <a:avLst/>
          </a:prstGeom>
          <a:noFill/>
        </p:spPr>
        <p:txBody>
          <a:bodyPr vert="horz" lIns="36000" tIns="36000" rIns="36000" bIns="3600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Listenpreis: 950 € / Monat</a:t>
            </a:r>
          </a:p>
        </p:txBody>
      </p:sp>
    </p:spTree>
    <p:extLst>
      <p:ext uri="{BB962C8B-B14F-4D97-AF65-F5344CB8AC3E}">
        <p14:creationId xmlns:p14="http://schemas.microsoft.com/office/powerpoint/2010/main" val="19860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CBFFB374-1C0B-2A4D-39FA-1C79A661506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77451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31" imgH="231" progId="TCLayout.ActiveDocument.1">
                  <p:embed/>
                </p:oleObj>
              </mc:Choice>
              <mc:Fallback>
                <p:oleObj name="think-cell Folie" r:id="rId3" imgW="231" imgH="231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BFFB374-1C0B-2A4D-39FA-1C79A661506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" name="Grafik 27" descr="Ein Bild, das Text, Screenshot, Multimedia, Software enthält.&#10;&#10;Automatisch generierte Beschreibung">
            <a:extLst>
              <a:ext uri="{FF2B5EF4-FFF2-40B4-BE49-F238E27FC236}">
                <a16:creationId xmlns:a16="http://schemas.microsoft.com/office/drawing/2014/main" id="{45AD391E-18C4-6C6F-9F8C-E9FB29F6DC8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713" y="2596224"/>
            <a:ext cx="4961349" cy="303882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8F1D171-DA40-8414-AA40-7842BE34F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>
            <a:normAutofit/>
          </a:bodyPr>
          <a:lstStyle/>
          <a:p>
            <a:r>
              <a:rPr lang="de-DE" sz="2800"/>
              <a:t>Premium-Paket mit dem aufmerksamkeitsstarken </a:t>
            </a:r>
            <a:r>
              <a:rPr lang="de-DE" sz="2800">
                <a:solidFill>
                  <a:schemeClr val="accent1">
                    <a:lumMod val="75000"/>
                  </a:schemeClr>
                </a:solidFill>
              </a:rPr>
              <a:t>Billboard-Format</a:t>
            </a:r>
            <a:endParaRPr lang="de-DE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90315BA2-078E-D61D-F061-07D1EEE441C5}"/>
              </a:ext>
            </a:extLst>
          </p:cNvPr>
          <p:cNvSpPr/>
          <p:nvPr/>
        </p:nvSpPr>
        <p:spPr>
          <a:xfrm>
            <a:off x="5546800" y="1968310"/>
            <a:ext cx="2912139" cy="353583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4707DC2F-D529-54C4-CC0C-B005C6E2DFDD}"/>
              </a:ext>
            </a:extLst>
          </p:cNvPr>
          <p:cNvSpPr/>
          <p:nvPr/>
        </p:nvSpPr>
        <p:spPr>
          <a:xfrm>
            <a:off x="8754434" y="1968310"/>
            <a:ext cx="2911386" cy="353583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42A4E784-48D9-627B-2FB3-269A99A120D4}"/>
              </a:ext>
            </a:extLst>
          </p:cNvPr>
          <p:cNvSpPr/>
          <p:nvPr/>
        </p:nvSpPr>
        <p:spPr>
          <a:xfrm>
            <a:off x="8753109" y="2078975"/>
            <a:ext cx="2927057" cy="3103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de-DE" b="1" dirty="0">
                <a:solidFill>
                  <a:schemeClr val="tx2"/>
                </a:solidFill>
              </a:rPr>
              <a:t>Premium Bundle</a:t>
            </a:r>
            <a:br>
              <a:rPr lang="de-DE" b="1" dirty="0">
                <a:solidFill>
                  <a:schemeClr val="tx2"/>
                </a:solidFill>
              </a:rPr>
            </a:br>
            <a:r>
              <a:rPr lang="de-DE" b="1" dirty="0">
                <a:solidFill>
                  <a:schemeClr val="tx2"/>
                </a:solidFill>
              </a:rPr>
              <a:t>12 Monatspaket</a:t>
            </a:r>
            <a:endParaRPr lang="de-DE" sz="1100" b="1" dirty="0">
              <a:solidFill>
                <a:schemeClr val="tx2"/>
              </a:solidFill>
            </a:endParaRPr>
          </a:p>
          <a:p>
            <a:pPr marL="144000" indent="-144000" defTabSz="626400"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Georgia" panose="02040502050405020303" pitchFamily="18" charset="0"/>
              </a:rPr>
              <a:t>1.200.000 Ausspielungen verteilt auf die Laufzeit</a:t>
            </a:r>
          </a:p>
          <a:p>
            <a:pPr marL="144000" indent="-144000" defTabSz="626400"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Georgia" panose="02040502050405020303" pitchFamily="18" charset="0"/>
              </a:rPr>
              <a:t>Auslieferung </a:t>
            </a:r>
            <a:r>
              <a:rPr lang="de-DE" sz="1600">
                <a:latin typeface="Georgia" panose="02040502050405020303" pitchFamily="18" charset="0"/>
              </a:rPr>
              <a:t>auf wirtrauern</a:t>
            </a:r>
            <a:r>
              <a:rPr lang="de-DE" sz="1600" dirty="0">
                <a:latin typeface="Georgia" panose="02040502050405020303" pitchFamily="18" charset="0"/>
              </a:rPr>
              <a:t>.de </a:t>
            </a:r>
          </a:p>
          <a:p>
            <a:pPr marL="144000" indent="-144000" defTabSz="626400"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Georgia" panose="02040502050405020303" pitchFamily="18" charset="0"/>
              </a:rPr>
              <a:t>Inklusive Regio-Targeting</a:t>
            </a:r>
          </a:p>
          <a:p>
            <a:pPr marL="144000" indent="-144000" defTabSz="626400"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Georgia" panose="02040502050405020303" pitchFamily="18" charset="0"/>
              </a:rPr>
              <a:t>Auf Wunsch inkl. Werbe-Mittel-Erstellung </a:t>
            </a:r>
          </a:p>
          <a:p>
            <a:pPr marL="144000" indent="-144000" defTabSz="626400"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Georgia" panose="02040502050405020303" pitchFamily="18" charset="0"/>
              </a:rPr>
              <a:t>12 Monate Laufzeit </a:t>
            </a:r>
          </a:p>
        </p:txBody>
      </p:sp>
      <p:sp>
        <p:nvSpPr>
          <p:cNvPr id="17" name="Inhaltsplatzhalter 10">
            <a:extLst>
              <a:ext uri="{FF2B5EF4-FFF2-40B4-BE49-F238E27FC236}">
                <a16:creationId xmlns:a16="http://schemas.microsoft.com/office/drawing/2014/main" id="{D694909C-46A4-A475-5FBD-A322172353C7}"/>
              </a:ext>
            </a:extLst>
          </p:cNvPr>
          <p:cNvSpPr txBox="1">
            <a:spLocks/>
          </p:cNvSpPr>
          <p:nvPr/>
        </p:nvSpPr>
        <p:spPr>
          <a:xfrm>
            <a:off x="8754434" y="5504145"/>
            <a:ext cx="2911386" cy="432262"/>
          </a:xfrm>
          <a:prstGeom prst="rect">
            <a:avLst/>
          </a:prstGeom>
          <a:solidFill>
            <a:schemeClr val="tx2"/>
          </a:solidFill>
        </p:spPr>
        <p:txBody>
          <a:bodyPr vert="horz" lIns="36000" tIns="36000" rIns="36000" bIns="3600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de-DE" b="1" spc="-50" dirty="0">
                <a:solidFill>
                  <a:schemeClr val="bg1"/>
                </a:solidFill>
              </a:rPr>
              <a:t>Angebotspreis: 975 € / Monat</a:t>
            </a:r>
          </a:p>
        </p:txBody>
      </p:sp>
      <p:sp>
        <p:nvSpPr>
          <p:cNvPr id="18" name="Inhaltsplatzhalter 10">
            <a:extLst>
              <a:ext uri="{FF2B5EF4-FFF2-40B4-BE49-F238E27FC236}">
                <a16:creationId xmlns:a16="http://schemas.microsoft.com/office/drawing/2014/main" id="{7773F8B4-A9AC-91D8-BD5A-B134B07FF31E}"/>
              </a:ext>
            </a:extLst>
          </p:cNvPr>
          <p:cNvSpPr txBox="1">
            <a:spLocks/>
          </p:cNvSpPr>
          <p:nvPr/>
        </p:nvSpPr>
        <p:spPr>
          <a:xfrm>
            <a:off x="5547553" y="5504145"/>
            <a:ext cx="2911386" cy="432262"/>
          </a:xfrm>
          <a:prstGeom prst="rect">
            <a:avLst/>
          </a:prstGeom>
          <a:solidFill>
            <a:schemeClr val="tx2"/>
          </a:solidFill>
        </p:spPr>
        <p:txBody>
          <a:bodyPr vert="horz" lIns="36000" tIns="36000" rIns="36000" bIns="3600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de-DE" b="1" spc="-50" dirty="0">
                <a:solidFill>
                  <a:schemeClr val="bg1"/>
                </a:solidFill>
              </a:rPr>
              <a:t>Angebotspreis: 1.100 € / Monat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07AEA1CF-2633-F022-4764-B052AD6CD09D}"/>
              </a:ext>
            </a:extLst>
          </p:cNvPr>
          <p:cNvSpPr/>
          <p:nvPr/>
        </p:nvSpPr>
        <p:spPr>
          <a:xfrm>
            <a:off x="5546799" y="2078975"/>
            <a:ext cx="2912138" cy="3349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de-DE" b="1" dirty="0">
                <a:solidFill>
                  <a:schemeClr val="tx2"/>
                </a:solidFill>
              </a:rPr>
              <a:t>Premium Bundle</a:t>
            </a:r>
            <a:br>
              <a:rPr lang="de-DE" b="1" dirty="0">
                <a:solidFill>
                  <a:schemeClr val="tx2"/>
                </a:solidFill>
              </a:rPr>
            </a:br>
            <a:r>
              <a:rPr lang="de-DE" b="1" dirty="0">
                <a:solidFill>
                  <a:schemeClr val="tx2"/>
                </a:solidFill>
              </a:rPr>
              <a:t>6 Monatspaket</a:t>
            </a:r>
            <a:endParaRPr lang="de-DE" sz="1100" b="1" dirty="0">
              <a:solidFill>
                <a:schemeClr val="tx2"/>
              </a:solidFill>
            </a:endParaRPr>
          </a:p>
          <a:p>
            <a:pPr marL="144000" indent="-144000" defTabSz="626400"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Georgia" panose="02040502050405020303" pitchFamily="18" charset="0"/>
              </a:rPr>
              <a:t>600.000 Ausspielungen verteilt auf die Laufzeit</a:t>
            </a:r>
          </a:p>
          <a:p>
            <a:pPr marL="144000" indent="-144000" defTabSz="626400"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Georgia" panose="02040502050405020303" pitchFamily="18" charset="0"/>
              </a:rPr>
              <a:t>Auslieferung </a:t>
            </a:r>
            <a:r>
              <a:rPr lang="de-DE" sz="1600">
                <a:latin typeface="Georgia" panose="02040502050405020303" pitchFamily="18" charset="0"/>
              </a:rPr>
              <a:t>auf wirtrauern</a:t>
            </a:r>
            <a:r>
              <a:rPr lang="de-DE" sz="1600" dirty="0">
                <a:latin typeface="Georgia" panose="02040502050405020303" pitchFamily="18" charset="0"/>
              </a:rPr>
              <a:t>.de </a:t>
            </a:r>
          </a:p>
          <a:p>
            <a:pPr marL="144000" indent="-144000" defTabSz="626400"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600">
                <a:latin typeface="Georgia" panose="02040502050405020303" pitchFamily="18" charset="0"/>
              </a:rPr>
              <a:t>Auf Wunsch: Inklusive Regio-Targeting</a:t>
            </a:r>
          </a:p>
          <a:p>
            <a:pPr marL="144000" indent="-144000" defTabSz="626400"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600">
                <a:latin typeface="Georgia" panose="02040502050405020303" pitchFamily="18" charset="0"/>
              </a:rPr>
              <a:t>Auf </a:t>
            </a:r>
            <a:r>
              <a:rPr lang="de-DE" sz="1600" dirty="0">
                <a:latin typeface="Georgia" panose="02040502050405020303" pitchFamily="18" charset="0"/>
              </a:rPr>
              <a:t>Wunsch inkl. Werbe-Mittel-Erstellung </a:t>
            </a:r>
          </a:p>
          <a:p>
            <a:pPr marL="144000" indent="-144000" defTabSz="626400"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Georgia" panose="02040502050405020303" pitchFamily="18" charset="0"/>
              </a:rPr>
              <a:t>6 Monate Laufzeit 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453FB8C4-8F8F-3BA7-25EA-0E2F5937F34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4555" y="1052873"/>
            <a:ext cx="771144" cy="771144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330B805B-2CF3-51E1-B0F7-6CC2E4C586E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5987" y="1038207"/>
            <a:ext cx="793761" cy="793761"/>
          </a:xfrm>
          <a:prstGeom prst="rect">
            <a:avLst/>
          </a:prstGeom>
        </p:spPr>
      </p:pic>
      <p:pic>
        <p:nvPicPr>
          <p:cNvPr id="24" name="Grafik 23" descr="Ein Bild, das Text, Screenshot, Handy, mobiles Gerät enthält.&#10;&#10;Automatisch generierte Beschreibung">
            <a:extLst>
              <a:ext uri="{FF2B5EF4-FFF2-40B4-BE49-F238E27FC236}">
                <a16:creationId xmlns:a16="http://schemas.microsoft.com/office/drawing/2014/main" id="{1BE4ACC4-6912-FE8D-0B14-3A8A92BA9C5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676" y="1442722"/>
            <a:ext cx="1914841" cy="3616922"/>
          </a:xfrm>
          <a:prstGeom prst="rect">
            <a:avLst/>
          </a:prstGeom>
        </p:spPr>
      </p:pic>
      <p:pic>
        <p:nvPicPr>
          <p:cNvPr id="8" name="Grafik 7" descr="Ein Bild, das Text, Screenshot, Handy, mobiles Gerät enthält.&#10;&#10;Automatisch generierte Beschreibung">
            <a:extLst>
              <a:ext uri="{FF2B5EF4-FFF2-40B4-BE49-F238E27FC236}">
                <a16:creationId xmlns:a16="http://schemas.microsoft.com/office/drawing/2014/main" id="{E785F3FD-FD5F-4AAE-104C-F006D536C3B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3309" y="1442722"/>
            <a:ext cx="1914841" cy="3616922"/>
          </a:xfrm>
          <a:prstGeom prst="rect">
            <a:avLst/>
          </a:prstGeom>
        </p:spPr>
      </p:pic>
      <p:sp>
        <p:nvSpPr>
          <p:cNvPr id="4" name="Inhaltsplatzhalter 10">
            <a:extLst>
              <a:ext uri="{FF2B5EF4-FFF2-40B4-BE49-F238E27FC236}">
                <a16:creationId xmlns:a16="http://schemas.microsoft.com/office/drawing/2014/main" id="{7FE03BAD-51D3-A7BB-DE6D-FA016EEAC9AB}"/>
              </a:ext>
            </a:extLst>
          </p:cNvPr>
          <p:cNvSpPr txBox="1">
            <a:spLocks/>
          </p:cNvSpPr>
          <p:nvPr/>
        </p:nvSpPr>
        <p:spPr>
          <a:xfrm>
            <a:off x="8754434" y="5911915"/>
            <a:ext cx="2911386" cy="432262"/>
          </a:xfrm>
          <a:prstGeom prst="rect">
            <a:avLst/>
          </a:prstGeom>
          <a:noFill/>
        </p:spPr>
        <p:txBody>
          <a:bodyPr vert="horz" lIns="36000" tIns="36000" rIns="36000" bIns="3600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Listenpreis: 1.750 € / Monat</a:t>
            </a:r>
          </a:p>
        </p:txBody>
      </p:sp>
      <p:sp>
        <p:nvSpPr>
          <p:cNvPr id="5" name="Inhaltsplatzhalter 10">
            <a:extLst>
              <a:ext uri="{FF2B5EF4-FFF2-40B4-BE49-F238E27FC236}">
                <a16:creationId xmlns:a16="http://schemas.microsoft.com/office/drawing/2014/main" id="{0BDC57B8-B5BF-9B5A-CE94-D65C8DB44FCD}"/>
              </a:ext>
            </a:extLst>
          </p:cNvPr>
          <p:cNvSpPr txBox="1">
            <a:spLocks/>
          </p:cNvSpPr>
          <p:nvPr/>
        </p:nvSpPr>
        <p:spPr>
          <a:xfrm>
            <a:off x="5547553" y="5911915"/>
            <a:ext cx="2911386" cy="432262"/>
          </a:xfrm>
          <a:prstGeom prst="rect">
            <a:avLst/>
          </a:prstGeom>
          <a:noFill/>
        </p:spPr>
        <p:txBody>
          <a:bodyPr vert="horz" lIns="36000" tIns="36000" rIns="36000" bIns="3600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Listenpreis: 1.750 € / Monat</a:t>
            </a:r>
          </a:p>
        </p:txBody>
      </p:sp>
    </p:spTree>
    <p:extLst>
      <p:ext uri="{BB962C8B-B14F-4D97-AF65-F5344CB8AC3E}">
        <p14:creationId xmlns:p14="http://schemas.microsoft.com/office/powerpoint/2010/main" val="4086651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EB17AC-97C3-724D-9C34-55EA034656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br>
              <a:rPr lang="de-DE"/>
            </a:br>
            <a:r>
              <a:rPr lang="de-DE"/>
              <a:t>Sie haben Fragen? Wir helfen Ihnen gerne unter</a:t>
            </a:r>
            <a:br>
              <a:rPr lang="de-DE"/>
            </a:br>
            <a:br>
              <a:rPr lang="de-DE"/>
            </a:br>
            <a:r>
              <a:rPr lang="de-DE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traueranzeigen@tageszeitung.koeln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309763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KStA Medien Standard">
  <a:themeElements>
    <a:clrScheme name="KStA Medien">
      <a:dk1>
        <a:srgbClr val="000000"/>
      </a:dk1>
      <a:lt1>
        <a:srgbClr val="FFFFFF"/>
      </a:lt1>
      <a:dk2>
        <a:srgbClr val="0095D4"/>
      </a:dk2>
      <a:lt2>
        <a:srgbClr val="D6DBD7"/>
      </a:lt2>
      <a:accent1>
        <a:srgbClr val="AC1137"/>
      </a:accent1>
      <a:accent2>
        <a:srgbClr val="D5889B"/>
      </a:accent2>
      <a:accent3>
        <a:srgbClr val="EBDE0C"/>
      </a:accent3>
      <a:accent4>
        <a:srgbClr val="F5EE86"/>
      </a:accent4>
      <a:accent5>
        <a:srgbClr val="585E70"/>
      </a:accent5>
      <a:accent6>
        <a:srgbClr val="90949F"/>
      </a:accent6>
      <a:hlink>
        <a:srgbClr val="40AEDE"/>
      </a:hlink>
      <a:folHlink>
        <a:srgbClr val="20284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95D5">
            <a:alpha val="75000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1" id="{543D6273-BD0B-40E0-908C-AA7DAA4954E6}" vid="{B16527F0-5418-41B6-AA54-EEB4DEABB6BC}"/>
    </a:ext>
  </a:extLst>
</a:theme>
</file>

<file path=ppt/theme/theme2.xml><?xml version="1.0" encoding="utf-8"?>
<a:theme xmlns:a="http://schemas.openxmlformats.org/drawingml/2006/main" name="1_KStA Medien Grafiken und Tabellen">
  <a:themeElements>
    <a:clrScheme name="KStA Medien">
      <a:dk1>
        <a:srgbClr val="000000"/>
      </a:dk1>
      <a:lt1>
        <a:srgbClr val="FFFFFF"/>
      </a:lt1>
      <a:dk2>
        <a:srgbClr val="0095D4"/>
      </a:dk2>
      <a:lt2>
        <a:srgbClr val="D6DBD7"/>
      </a:lt2>
      <a:accent1>
        <a:srgbClr val="AC1137"/>
      </a:accent1>
      <a:accent2>
        <a:srgbClr val="D5889B"/>
      </a:accent2>
      <a:accent3>
        <a:srgbClr val="EBDE0C"/>
      </a:accent3>
      <a:accent4>
        <a:srgbClr val="F5EE86"/>
      </a:accent4>
      <a:accent5>
        <a:srgbClr val="585E70"/>
      </a:accent5>
      <a:accent6>
        <a:srgbClr val="90949F"/>
      </a:accent6>
      <a:hlink>
        <a:srgbClr val="40AEDE"/>
      </a:hlink>
      <a:folHlink>
        <a:srgbClr val="20284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543D6273-BD0B-40E0-908C-AA7DAA4954E6}" vid="{E0E34D6D-AC1E-432B-A28B-8CCB634F7E43}"/>
    </a:ext>
  </a:extLst>
</a:theme>
</file>

<file path=ppt/theme/theme3.xml><?xml version="1.0" encoding="utf-8"?>
<a:theme xmlns:a="http://schemas.openxmlformats.org/drawingml/2006/main" name="KStA Medien 1/3">
  <a:themeElements>
    <a:clrScheme name="KStA Medien">
      <a:dk1>
        <a:srgbClr val="000000"/>
      </a:dk1>
      <a:lt1>
        <a:srgbClr val="FFFFFF"/>
      </a:lt1>
      <a:dk2>
        <a:srgbClr val="0095D4"/>
      </a:dk2>
      <a:lt2>
        <a:srgbClr val="D6DBD7"/>
      </a:lt2>
      <a:accent1>
        <a:srgbClr val="AC1137"/>
      </a:accent1>
      <a:accent2>
        <a:srgbClr val="D5889B"/>
      </a:accent2>
      <a:accent3>
        <a:srgbClr val="EBDE0C"/>
      </a:accent3>
      <a:accent4>
        <a:srgbClr val="F5EE86"/>
      </a:accent4>
      <a:accent5>
        <a:srgbClr val="585E70"/>
      </a:accent5>
      <a:accent6>
        <a:srgbClr val="90949F"/>
      </a:accent6>
      <a:hlink>
        <a:srgbClr val="40AEDE"/>
      </a:hlink>
      <a:folHlink>
        <a:srgbClr val="20284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543D6273-BD0B-40E0-908C-AA7DAA4954E6}" vid="{3D9AEEFF-8513-4E6C-9C3C-804DC7C9B743}"/>
    </a:ext>
  </a:extLst>
</a:theme>
</file>

<file path=ppt/theme/theme4.xml><?xml version="1.0" encoding="utf-8"?>
<a:theme xmlns:a="http://schemas.openxmlformats.org/drawingml/2006/main" name="1_KStA Medien Standard">
  <a:themeElements>
    <a:clrScheme name="KStA Medien">
      <a:dk1>
        <a:srgbClr val="000000"/>
      </a:dk1>
      <a:lt1>
        <a:srgbClr val="FFFFFF"/>
      </a:lt1>
      <a:dk2>
        <a:srgbClr val="0095D4"/>
      </a:dk2>
      <a:lt2>
        <a:srgbClr val="D6DBD7"/>
      </a:lt2>
      <a:accent1>
        <a:srgbClr val="AC1137"/>
      </a:accent1>
      <a:accent2>
        <a:srgbClr val="D5889B"/>
      </a:accent2>
      <a:accent3>
        <a:srgbClr val="EBDE0C"/>
      </a:accent3>
      <a:accent4>
        <a:srgbClr val="F5EE86"/>
      </a:accent4>
      <a:accent5>
        <a:srgbClr val="585E70"/>
      </a:accent5>
      <a:accent6>
        <a:srgbClr val="90949F"/>
      </a:accent6>
      <a:hlink>
        <a:srgbClr val="40AEDE"/>
      </a:hlink>
      <a:folHlink>
        <a:srgbClr val="20284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95D5">
            <a:alpha val="75000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1" id="{543D6273-BD0B-40E0-908C-AA7DAA4954E6}" vid="{B2D84751-5595-4B6C-A83A-9173EA49F415}"/>
    </a:ext>
  </a:extLst>
</a:theme>
</file>

<file path=ppt/theme/theme5.xml><?xml version="1.0" encoding="utf-8"?>
<a:theme xmlns:a="http://schemas.openxmlformats.org/drawingml/2006/main" name="1_KStA Medien 1/3">
  <a:themeElements>
    <a:clrScheme name="KStA Medien">
      <a:dk1>
        <a:srgbClr val="000000"/>
      </a:dk1>
      <a:lt1>
        <a:srgbClr val="FFFFFF"/>
      </a:lt1>
      <a:dk2>
        <a:srgbClr val="0095D4"/>
      </a:dk2>
      <a:lt2>
        <a:srgbClr val="D6DBD7"/>
      </a:lt2>
      <a:accent1>
        <a:srgbClr val="AC1137"/>
      </a:accent1>
      <a:accent2>
        <a:srgbClr val="D5889B"/>
      </a:accent2>
      <a:accent3>
        <a:srgbClr val="EBDE0C"/>
      </a:accent3>
      <a:accent4>
        <a:srgbClr val="F5EE86"/>
      </a:accent4>
      <a:accent5>
        <a:srgbClr val="585E70"/>
      </a:accent5>
      <a:accent6>
        <a:srgbClr val="90949F"/>
      </a:accent6>
      <a:hlink>
        <a:srgbClr val="40AEDE"/>
      </a:hlink>
      <a:folHlink>
        <a:srgbClr val="20284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543D6273-BD0B-40E0-908C-AA7DAA4954E6}" vid="{BEE9CACC-3E0E-400A-8026-4F3BB87A60E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Mustertitel_Schriften</Template>
  <TotalTime>0</TotalTime>
  <Words>551</Words>
  <Application>Microsoft Office PowerPoint</Application>
  <PresentationFormat>Breitbild</PresentationFormat>
  <Paragraphs>79</Paragraphs>
  <Slides>7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5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20" baseType="lpstr">
      <vt:lpstr>Arial</vt:lpstr>
      <vt:lpstr>General Sans Semibold</vt:lpstr>
      <vt:lpstr>Georgia</vt:lpstr>
      <vt:lpstr>Sentient</vt:lpstr>
      <vt:lpstr>Sentient-Regular</vt:lpstr>
      <vt:lpstr>Symbol</vt:lpstr>
      <vt:lpstr>Wingdings</vt:lpstr>
      <vt:lpstr>KStA Medien Standard</vt:lpstr>
      <vt:lpstr>1_KStA Medien Grafiken und Tabellen</vt:lpstr>
      <vt:lpstr>KStA Medien 1/3</vt:lpstr>
      <vt:lpstr>1_KStA Medien Standard</vt:lpstr>
      <vt:lpstr>1_KStA Medien 1/3</vt:lpstr>
      <vt:lpstr>think-cell Folie</vt:lpstr>
      <vt:lpstr>Wirtrauern.de – DAS Umfeld für Ihre Unternehmenswerbung</vt:lpstr>
      <vt:lpstr>wirtrauern.de – das Trauerportal fürs Rheinland</vt:lpstr>
      <vt:lpstr>Werden Sie Premiumpartner von </vt:lpstr>
      <vt:lpstr>Basispaket mit dem Werbeformat Medium Rectangle</vt:lpstr>
      <vt:lpstr>Komfortpaket mit dem Bestseller   Halfpage-Ad</vt:lpstr>
      <vt:lpstr>Premium-Paket mit dem aufmerksamkeitsstarken Billboard-Format</vt:lpstr>
      <vt:lpstr> Sie haben Fragen? Wir helfen Ihnen gerne unter  traueranzeigen@tageszeitung.koeln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wirtrauern.de – das reichweitenstarke Trauerportal für Köln und die Region</dc:title>
  <dc:creator>Reusch, Benjamin</dc:creator>
  <cp:lastModifiedBy>Honert, Heike</cp:lastModifiedBy>
  <cp:revision>53</cp:revision>
  <dcterms:created xsi:type="dcterms:W3CDTF">2024-12-06T09:39:33Z</dcterms:created>
  <dcterms:modified xsi:type="dcterms:W3CDTF">2026-10-28T10:06:45Z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e014367-a225-400d-961e-b8e4fd04e7f1_Enabled">
    <vt:lpwstr>true</vt:lpwstr>
  </property>
  <property fmtid="{D5CDD505-2E9C-101B-9397-08002B2CF9AE}" pid="3" name="MSIP_Label_1e014367-a225-400d-961e-b8e4fd04e7f1_SetDate">
    <vt:lpwstr>2022-02-22T12:37:45Z</vt:lpwstr>
  </property>
  <property fmtid="{D5CDD505-2E9C-101B-9397-08002B2CF9AE}" pid="4" name="MSIP_Label_1e014367-a225-400d-961e-b8e4fd04e7f1_Method">
    <vt:lpwstr>Standard</vt:lpwstr>
  </property>
  <property fmtid="{D5CDD505-2E9C-101B-9397-08002B2CF9AE}" pid="5" name="MSIP_Label_1e014367-a225-400d-961e-b8e4fd04e7f1_Name">
    <vt:lpwstr>Intern</vt:lpwstr>
  </property>
  <property fmtid="{D5CDD505-2E9C-101B-9397-08002B2CF9AE}" pid="6" name="MSIP_Label_1e014367-a225-400d-961e-b8e4fd04e7f1_SiteId">
    <vt:lpwstr>48edba67-f7ad-4f97-85b0-bf73a8932870</vt:lpwstr>
  </property>
  <property fmtid="{D5CDD505-2E9C-101B-9397-08002B2CF9AE}" pid="7" name="MSIP_Label_1e014367-a225-400d-961e-b8e4fd04e7f1_ActionId">
    <vt:lpwstr>923d668e-96df-4f43-b84f-08efe3059136</vt:lpwstr>
  </property>
  <property fmtid="{D5CDD505-2E9C-101B-9397-08002B2CF9AE}" pid="8" name="MSIP_Label_1e014367-a225-400d-961e-b8e4fd04e7f1_ContentBits">
    <vt:lpwstr>0</vt:lpwstr>
  </property>
</Properties>
</file>